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6" r:id="rId4"/>
  </p:sldMasterIdLst>
  <p:sldIdLst>
    <p:sldId id="257" r:id="rId5"/>
    <p:sldId id="259" r:id="rId6"/>
    <p:sldId id="268" r:id="rId7"/>
    <p:sldId id="260" r:id="rId8"/>
    <p:sldId id="269" r:id="rId9"/>
    <p:sldId id="261" r:id="rId10"/>
    <p:sldId id="270" r:id="rId11"/>
    <p:sldId id="262" r:id="rId12"/>
    <p:sldId id="271" r:id="rId13"/>
    <p:sldId id="272" r:id="rId14"/>
    <p:sldId id="273" r:id="rId15"/>
    <p:sldId id="274" r:id="rId16"/>
    <p:sldId id="275" r:id="rId17"/>
    <p:sldId id="276" r:id="rId18"/>
    <p:sldId id="263" r:id="rId19"/>
    <p:sldId id="277" r:id="rId20"/>
    <p:sldId id="278" r:id="rId21"/>
    <p:sldId id="264" r:id="rId22"/>
    <p:sldId id="279" r:id="rId23"/>
    <p:sldId id="280" r:id="rId24"/>
    <p:sldId id="281" r:id="rId25"/>
    <p:sldId id="282" r:id="rId26"/>
    <p:sldId id="283" r:id="rId27"/>
    <p:sldId id="286" r:id="rId28"/>
    <p:sldId id="287" r:id="rId29"/>
    <p:sldId id="288" r:id="rId30"/>
    <p:sldId id="289" r:id="rId31"/>
    <p:sldId id="290" r:id="rId32"/>
    <p:sldId id="291" r:id="rId33"/>
    <p:sldId id="284" r:id="rId34"/>
    <p:sldId id="285" r:id="rId35"/>
    <p:sldId id="292" r:id="rId36"/>
    <p:sldId id="293" r:id="rId37"/>
    <p:sldId id="294" r:id="rId38"/>
    <p:sldId id="295" r:id="rId39"/>
    <p:sldId id="265" r:id="rId40"/>
    <p:sldId id="296" r:id="rId41"/>
    <p:sldId id="297" r:id="rId42"/>
    <p:sldId id="298" r:id="rId43"/>
    <p:sldId id="266" r:id="rId44"/>
    <p:sldId id="258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A8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693CC04-1217-4722-994A-DFB60CE22195}" v="1" dt="2024-08-14T03:36:06.043"/>
    <p1510:client id="{38BFDC8F-DAC2-4564-8302-E469C18F7D01}" v="7" dt="2024-08-13T17:15:28.530"/>
    <p1510:client id="{87A642D2-4A3F-41E6-B006-BC1682D959DF}" v="98" dt="2024-08-13T14:26:25.643"/>
    <p1510:client id="{EDE8980F-7BB3-404A-83E2-D99464E19B5D}" v="363" dt="2024-08-13T15:39:14.26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viewProps" Target="viewProps.xml"/><Relationship Id="rId50" Type="http://schemas.microsoft.com/office/2016/11/relationships/changesInfo" Target="changesInfos/changesInfo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microsoft.com/office/2015/10/relationships/revisionInfo" Target="revisionInfo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umit Swarup" userId="798ee571dc182f38" providerId="Windows Live" clId="Web-{38BFDC8F-DAC2-4564-8302-E469C18F7D01}"/>
    <pc:docChg chg="delSld">
      <pc:chgData name="Sumit Swarup" userId="798ee571dc182f38" providerId="Windows Live" clId="Web-{38BFDC8F-DAC2-4564-8302-E469C18F7D01}" dt="2024-08-13T17:15:28.530" v="1"/>
      <pc:docMkLst>
        <pc:docMk/>
      </pc:docMkLst>
      <pc:sldChg chg="del">
        <pc:chgData name="Sumit Swarup" userId="798ee571dc182f38" providerId="Windows Live" clId="Web-{38BFDC8F-DAC2-4564-8302-E469C18F7D01}" dt="2024-08-13T17:14:52.809" v="0"/>
        <pc:sldMkLst>
          <pc:docMk/>
          <pc:sldMk cId="647238855" sldId="266"/>
        </pc:sldMkLst>
      </pc:sldChg>
      <pc:sldChg chg="del">
        <pc:chgData name="Sumit Swarup" userId="798ee571dc182f38" providerId="Windows Live" clId="Web-{38BFDC8F-DAC2-4564-8302-E469C18F7D01}" dt="2024-08-13T17:15:28.530" v="1"/>
        <pc:sldMkLst>
          <pc:docMk/>
          <pc:sldMk cId="1438079735" sldId="267"/>
        </pc:sldMkLst>
      </pc:sldChg>
    </pc:docChg>
  </pc:docChgLst>
  <pc:docChgLst>
    <pc:chgData name="Sumit Swarup" userId="798ee571dc182f38" providerId="Windows Live" clId="Web-{1693CC04-1217-4722-994A-DFB60CE22195}"/>
    <pc:docChg chg="modSld">
      <pc:chgData name="Sumit Swarup" userId="798ee571dc182f38" providerId="Windows Live" clId="Web-{1693CC04-1217-4722-994A-DFB60CE22195}" dt="2024-08-14T03:36:06.043" v="0" actId="14100"/>
      <pc:docMkLst>
        <pc:docMk/>
      </pc:docMkLst>
      <pc:sldChg chg="modSp">
        <pc:chgData name="Sumit Swarup" userId="798ee571dc182f38" providerId="Windows Live" clId="Web-{1693CC04-1217-4722-994A-DFB60CE22195}" dt="2024-08-14T03:36:06.043" v="0" actId="14100"/>
        <pc:sldMkLst>
          <pc:docMk/>
          <pc:sldMk cId="2132559775" sldId="268"/>
        </pc:sldMkLst>
        <pc:picChg chg="mod">
          <ac:chgData name="Sumit Swarup" userId="798ee571dc182f38" providerId="Windows Live" clId="Web-{1693CC04-1217-4722-994A-DFB60CE22195}" dt="2024-08-14T03:36:06.043" v="0" actId="14100"/>
          <ac:picMkLst>
            <pc:docMk/>
            <pc:sldMk cId="2132559775" sldId="268"/>
            <ac:picMk id="2" creationId="{38FEF331-F0CE-F455-169F-B30F5DCE2684}"/>
          </ac:picMkLst>
        </pc:picChg>
      </pc:sldChg>
    </pc:docChg>
  </pc:docChgLst>
  <pc:docChgLst>
    <pc:chgData name="Sumit Swarup" userId="798ee571dc182f38" providerId="Windows Live" clId="Web-{EDE8980F-7BB3-404A-83E2-D99464E19B5D}"/>
    <pc:docChg chg="addSld delSld modSld sldOrd">
      <pc:chgData name="Sumit Swarup" userId="798ee571dc182f38" providerId="Windows Live" clId="Web-{EDE8980F-7BB3-404A-83E2-D99464E19B5D}" dt="2024-08-13T15:39:14.268" v="291" actId="20577"/>
      <pc:docMkLst>
        <pc:docMk/>
      </pc:docMkLst>
      <pc:sldChg chg="modSp">
        <pc:chgData name="Sumit Swarup" userId="798ee571dc182f38" providerId="Windows Live" clId="Web-{EDE8980F-7BB3-404A-83E2-D99464E19B5D}" dt="2024-08-13T15:39:14.268" v="291" actId="20577"/>
        <pc:sldMkLst>
          <pc:docMk/>
          <pc:sldMk cId="191714609" sldId="258"/>
        </pc:sldMkLst>
        <pc:spChg chg="mod">
          <ac:chgData name="Sumit Swarup" userId="798ee571dc182f38" providerId="Windows Live" clId="Web-{EDE8980F-7BB3-404A-83E2-D99464E19B5D}" dt="2024-08-13T15:39:14.268" v="291" actId="20577"/>
          <ac:spMkLst>
            <pc:docMk/>
            <pc:sldMk cId="191714609" sldId="258"/>
            <ac:spMk id="3" creationId="{255E1F2F-E259-4EA8-9FFD-3A10AF541859}"/>
          </ac:spMkLst>
        </pc:spChg>
      </pc:sldChg>
      <pc:sldChg chg="addSp modSp new ord">
        <pc:chgData name="Sumit Swarup" userId="798ee571dc182f38" providerId="Windows Live" clId="Web-{EDE8980F-7BB3-404A-83E2-D99464E19B5D}" dt="2024-08-13T14:38:44.671" v="19"/>
        <pc:sldMkLst>
          <pc:docMk/>
          <pc:sldMk cId="751205605" sldId="270"/>
        </pc:sldMkLst>
        <pc:picChg chg="add mod">
          <ac:chgData name="Sumit Swarup" userId="798ee571dc182f38" providerId="Windows Live" clId="Web-{EDE8980F-7BB3-404A-83E2-D99464E19B5D}" dt="2024-08-13T14:36:19.417" v="5" actId="1076"/>
          <ac:picMkLst>
            <pc:docMk/>
            <pc:sldMk cId="751205605" sldId="270"/>
            <ac:picMk id="2" creationId="{CCF82B27-C0D2-94B2-508D-2E260FAA7A12}"/>
          </ac:picMkLst>
        </pc:picChg>
        <pc:picChg chg="add mod">
          <ac:chgData name="Sumit Swarup" userId="798ee571dc182f38" providerId="Windows Live" clId="Web-{EDE8980F-7BB3-404A-83E2-D99464E19B5D}" dt="2024-08-13T14:38:02.639" v="12" actId="1076"/>
          <ac:picMkLst>
            <pc:docMk/>
            <pc:sldMk cId="751205605" sldId="270"/>
            <ac:picMk id="3" creationId="{AE5B70B7-3F03-811C-590F-3FDD26A1879C}"/>
          </ac:picMkLst>
        </pc:picChg>
        <pc:picChg chg="add mod">
          <ac:chgData name="Sumit Swarup" userId="798ee571dc182f38" providerId="Windows Live" clId="Web-{EDE8980F-7BB3-404A-83E2-D99464E19B5D}" dt="2024-08-13T14:38:07.920" v="15" actId="1076"/>
          <ac:picMkLst>
            <pc:docMk/>
            <pc:sldMk cId="751205605" sldId="270"/>
            <ac:picMk id="4" creationId="{4CA925F9-F78C-21B2-AD87-3FC2CA38E400}"/>
          </ac:picMkLst>
        </pc:picChg>
        <pc:picChg chg="add mod">
          <ac:chgData name="Sumit Swarup" userId="798ee571dc182f38" providerId="Windows Live" clId="Web-{EDE8980F-7BB3-404A-83E2-D99464E19B5D}" dt="2024-08-13T14:38:20.374" v="18" actId="14100"/>
          <ac:picMkLst>
            <pc:docMk/>
            <pc:sldMk cId="751205605" sldId="270"/>
            <ac:picMk id="5" creationId="{EB428AFA-1C8C-E029-FEF1-5BEFDA3E0710}"/>
          </ac:picMkLst>
        </pc:picChg>
      </pc:sldChg>
      <pc:sldChg chg="addSp modSp del">
        <pc:chgData name="Sumit Swarup" userId="798ee571dc182f38" providerId="Windows Live" clId="Web-{EDE8980F-7BB3-404A-83E2-D99464E19B5D}" dt="2024-08-13T14:35:59.870" v="2"/>
        <pc:sldMkLst>
          <pc:docMk/>
          <pc:sldMk cId="2354694367" sldId="270"/>
        </pc:sldMkLst>
        <pc:picChg chg="add mod">
          <ac:chgData name="Sumit Swarup" userId="798ee571dc182f38" providerId="Windows Live" clId="Web-{EDE8980F-7BB3-404A-83E2-D99464E19B5D}" dt="2024-08-13T14:34:26.930" v="1" actId="1076"/>
          <ac:picMkLst>
            <pc:docMk/>
            <pc:sldMk cId="2354694367" sldId="270"/>
            <ac:picMk id="2" creationId="{20E5750D-06D1-9DA5-2ECB-7A926F146AE8}"/>
          </ac:picMkLst>
        </pc:picChg>
      </pc:sldChg>
      <pc:sldChg chg="addSp modSp new">
        <pc:chgData name="Sumit Swarup" userId="798ee571dc182f38" providerId="Windows Live" clId="Web-{EDE8980F-7BB3-404A-83E2-D99464E19B5D}" dt="2024-08-13T14:39:47.080" v="23" actId="14100"/>
        <pc:sldMkLst>
          <pc:docMk/>
          <pc:sldMk cId="40976270" sldId="271"/>
        </pc:sldMkLst>
        <pc:picChg chg="add mod">
          <ac:chgData name="Sumit Swarup" userId="798ee571dc182f38" providerId="Windows Live" clId="Web-{EDE8980F-7BB3-404A-83E2-D99464E19B5D}" dt="2024-08-13T14:39:47.080" v="23" actId="14100"/>
          <ac:picMkLst>
            <pc:docMk/>
            <pc:sldMk cId="40976270" sldId="271"/>
            <ac:picMk id="2" creationId="{3241543D-221E-C4A7-6C31-07E2E79AD8F4}"/>
          </ac:picMkLst>
        </pc:picChg>
      </pc:sldChg>
      <pc:sldChg chg="addSp modSp new">
        <pc:chgData name="Sumit Swarup" userId="798ee571dc182f38" providerId="Windows Live" clId="Web-{EDE8980F-7BB3-404A-83E2-D99464E19B5D}" dt="2024-08-13T14:40:20.753" v="27" actId="14100"/>
        <pc:sldMkLst>
          <pc:docMk/>
          <pc:sldMk cId="193058671" sldId="272"/>
        </pc:sldMkLst>
        <pc:picChg chg="add mod">
          <ac:chgData name="Sumit Swarup" userId="798ee571dc182f38" providerId="Windows Live" clId="Web-{EDE8980F-7BB3-404A-83E2-D99464E19B5D}" dt="2024-08-13T14:40:20.753" v="27" actId="14100"/>
          <ac:picMkLst>
            <pc:docMk/>
            <pc:sldMk cId="193058671" sldId="272"/>
            <ac:picMk id="2" creationId="{7E26F7DA-08FC-ED5A-AE8F-0E2966EE68B2}"/>
          </ac:picMkLst>
        </pc:picChg>
      </pc:sldChg>
      <pc:sldChg chg="addSp modSp new">
        <pc:chgData name="Sumit Swarup" userId="798ee571dc182f38" providerId="Windows Live" clId="Web-{EDE8980F-7BB3-404A-83E2-D99464E19B5D}" dt="2024-08-13T14:41:01.676" v="33" actId="1076"/>
        <pc:sldMkLst>
          <pc:docMk/>
          <pc:sldMk cId="2430242248" sldId="273"/>
        </pc:sldMkLst>
        <pc:picChg chg="add mod">
          <ac:chgData name="Sumit Swarup" userId="798ee571dc182f38" providerId="Windows Live" clId="Web-{EDE8980F-7BB3-404A-83E2-D99464E19B5D}" dt="2024-08-13T14:41:01.676" v="33" actId="1076"/>
          <ac:picMkLst>
            <pc:docMk/>
            <pc:sldMk cId="2430242248" sldId="273"/>
            <ac:picMk id="2" creationId="{70F2EDE9-8652-0F25-1B7B-19B4CE3C7E0A}"/>
          </ac:picMkLst>
        </pc:picChg>
      </pc:sldChg>
      <pc:sldChg chg="addSp modSp new">
        <pc:chgData name="Sumit Swarup" userId="798ee571dc182f38" providerId="Windows Live" clId="Web-{EDE8980F-7BB3-404A-83E2-D99464E19B5D}" dt="2024-08-13T14:41:32.739" v="37" actId="14100"/>
        <pc:sldMkLst>
          <pc:docMk/>
          <pc:sldMk cId="1569440902" sldId="274"/>
        </pc:sldMkLst>
        <pc:picChg chg="add mod">
          <ac:chgData name="Sumit Swarup" userId="798ee571dc182f38" providerId="Windows Live" clId="Web-{EDE8980F-7BB3-404A-83E2-D99464E19B5D}" dt="2024-08-13T14:41:32.739" v="37" actId="14100"/>
          <ac:picMkLst>
            <pc:docMk/>
            <pc:sldMk cId="1569440902" sldId="274"/>
            <ac:picMk id="2" creationId="{1CFAE897-BDFB-2F53-317F-891C8EF66B0F}"/>
          </ac:picMkLst>
        </pc:picChg>
      </pc:sldChg>
      <pc:sldChg chg="addSp modSp new ord">
        <pc:chgData name="Sumit Swarup" userId="798ee571dc182f38" providerId="Windows Live" clId="Web-{EDE8980F-7BB3-404A-83E2-D99464E19B5D}" dt="2024-08-13T14:42:26.584" v="43"/>
        <pc:sldMkLst>
          <pc:docMk/>
          <pc:sldMk cId="1499251648" sldId="275"/>
        </pc:sldMkLst>
        <pc:picChg chg="add mod">
          <ac:chgData name="Sumit Swarup" userId="798ee571dc182f38" providerId="Windows Live" clId="Web-{EDE8980F-7BB3-404A-83E2-D99464E19B5D}" dt="2024-08-13T14:42:17.725" v="42" actId="1076"/>
          <ac:picMkLst>
            <pc:docMk/>
            <pc:sldMk cId="1499251648" sldId="275"/>
            <ac:picMk id="2" creationId="{06CC036B-444B-A98A-98CF-55FBBABD6988}"/>
          </ac:picMkLst>
        </pc:picChg>
      </pc:sldChg>
      <pc:sldChg chg="addSp modSp new ord">
        <pc:chgData name="Sumit Swarup" userId="798ee571dc182f38" providerId="Windows Live" clId="Web-{EDE8980F-7BB3-404A-83E2-D99464E19B5D}" dt="2024-08-13T14:43:31.164" v="48"/>
        <pc:sldMkLst>
          <pc:docMk/>
          <pc:sldMk cId="2417274479" sldId="276"/>
        </pc:sldMkLst>
        <pc:picChg chg="add mod">
          <ac:chgData name="Sumit Swarup" userId="798ee571dc182f38" providerId="Windows Live" clId="Web-{EDE8980F-7BB3-404A-83E2-D99464E19B5D}" dt="2024-08-13T14:43:26.930" v="47" actId="14100"/>
          <ac:picMkLst>
            <pc:docMk/>
            <pc:sldMk cId="2417274479" sldId="276"/>
            <ac:picMk id="2" creationId="{4AE635CB-0370-D742-40EF-BCFAED85E4A7}"/>
          </ac:picMkLst>
        </pc:picChg>
      </pc:sldChg>
      <pc:sldChg chg="addSp modSp new">
        <pc:chgData name="Sumit Swarup" userId="798ee571dc182f38" providerId="Windows Live" clId="Web-{EDE8980F-7BB3-404A-83E2-D99464E19B5D}" dt="2024-08-13T14:46:32.388" v="52" actId="14100"/>
        <pc:sldMkLst>
          <pc:docMk/>
          <pc:sldMk cId="756997631" sldId="277"/>
        </pc:sldMkLst>
        <pc:picChg chg="add mod">
          <ac:chgData name="Sumit Swarup" userId="798ee571dc182f38" providerId="Windows Live" clId="Web-{EDE8980F-7BB3-404A-83E2-D99464E19B5D}" dt="2024-08-13T14:46:32.388" v="52" actId="14100"/>
          <ac:picMkLst>
            <pc:docMk/>
            <pc:sldMk cId="756997631" sldId="277"/>
            <ac:picMk id="2" creationId="{58D84083-CF71-B788-D98A-BEE1FA7C0FEF}"/>
          </ac:picMkLst>
        </pc:picChg>
      </pc:sldChg>
      <pc:sldChg chg="addSp modSp new">
        <pc:chgData name="Sumit Swarup" userId="798ee571dc182f38" providerId="Windows Live" clId="Web-{EDE8980F-7BB3-404A-83E2-D99464E19B5D}" dt="2024-08-13T14:46:50.326" v="56" actId="14100"/>
        <pc:sldMkLst>
          <pc:docMk/>
          <pc:sldMk cId="2530293310" sldId="278"/>
        </pc:sldMkLst>
        <pc:picChg chg="add mod">
          <ac:chgData name="Sumit Swarup" userId="798ee571dc182f38" providerId="Windows Live" clId="Web-{EDE8980F-7BB3-404A-83E2-D99464E19B5D}" dt="2024-08-13T14:46:50.326" v="56" actId="14100"/>
          <ac:picMkLst>
            <pc:docMk/>
            <pc:sldMk cId="2530293310" sldId="278"/>
            <ac:picMk id="2" creationId="{922263E5-C58D-153D-65CD-C6E504F21606}"/>
          </ac:picMkLst>
        </pc:picChg>
      </pc:sldChg>
      <pc:sldChg chg="addSp modSp new">
        <pc:chgData name="Sumit Swarup" userId="798ee571dc182f38" providerId="Windows Live" clId="Web-{EDE8980F-7BB3-404A-83E2-D99464E19B5D}" dt="2024-08-13T14:48:46.813" v="66" actId="14100"/>
        <pc:sldMkLst>
          <pc:docMk/>
          <pc:sldMk cId="2126591440" sldId="279"/>
        </pc:sldMkLst>
        <pc:picChg chg="add mod">
          <ac:chgData name="Sumit Swarup" userId="798ee571dc182f38" providerId="Windows Live" clId="Web-{EDE8980F-7BB3-404A-83E2-D99464E19B5D}" dt="2024-08-13T14:48:46.813" v="66" actId="14100"/>
          <ac:picMkLst>
            <pc:docMk/>
            <pc:sldMk cId="2126591440" sldId="279"/>
            <ac:picMk id="2" creationId="{F4680F3E-3193-86BF-33EE-1C898952AB15}"/>
          </ac:picMkLst>
        </pc:picChg>
      </pc:sldChg>
      <pc:sldChg chg="addSp modSp new">
        <pc:chgData name="Sumit Swarup" userId="798ee571dc182f38" providerId="Windows Live" clId="Web-{EDE8980F-7BB3-404A-83E2-D99464E19B5D}" dt="2024-08-13T14:50:29.160" v="69" actId="14100"/>
        <pc:sldMkLst>
          <pc:docMk/>
          <pc:sldMk cId="890565087" sldId="280"/>
        </pc:sldMkLst>
        <pc:picChg chg="add mod">
          <ac:chgData name="Sumit Swarup" userId="798ee571dc182f38" providerId="Windows Live" clId="Web-{EDE8980F-7BB3-404A-83E2-D99464E19B5D}" dt="2024-08-13T14:50:29.160" v="69" actId="14100"/>
          <ac:picMkLst>
            <pc:docMk/>
            <pc:sldMk cId="890565087" sldId="280"/>
            <ac:picMk id="2" creationId="{6A48D19E-AA8E-BA64-20EA-69C3D8B8F8EC}"/>
          </ac:picMkLst>
        </pc:picChg>
      </pc:sldChg>
      <pc:sldChg chg="addSp modSp new">
        <pc:chgData name="Sumit Swarup" userId="798ee571dc182f38" providerId="Windows Live" clId="Web-{EDE8980F-7BB3-404A-83E2-D99464E19B5D}" dt="2024-08-13T14:50:54.457" v="72" actId="14100"/>
        <pc:sldMkLst>
          <pc:docMk/>
          <pc:sldMk cId="3861587736" sldId="281"/>
        </pc:sldMkLst>
        <pc:picChg chg="add mod">
          <ac:chgData name="Sumit Swarup" userId="798ee571dc182f38" providerId="Windows Live" clId="Web-{EDE8980F-7BB3-404A-83E2-D99464E19B5D}" dt="2024-08-13T14:50:54.457" v="72" actId="14100"/>
          <ac:picMkLst>
            <pc:docMk/>
            <pc:sldMk cId="3861587736" sldId="281"/>
            <ac:picMk id="2" creationId="{C3A6F43F-FB16-B67B-0383-AFEE469610A2}"/>
          </ac:picMkLst>
        </pc:picChg>
      </pc:sldChg>
      <pc:sldChg chg="addSp modSp new">
        <pc:chgData name="Sumit Swarup" userId="798ee571dc182f38" providerId="Windows Live" clId="Web-{EDE8980F-7BB3-404A-83E2-D99464E19B5D}" dt="2024-08-13T14:54:57.729" v="104" actId="14100"/>
        <pc:sldMkLst>
          <pc:docMk/>
          <pc:sldMk cId="3498845812" sldId="282"/>
        </pc:sldMkLst>
        <pc:picChg chg="add mod">
          <ac:chgData name="Sumit Swarup" userId="798ee571dc182f38" providerId="Windows Live" clId="Web-{EDE8980F-7BB3-404A-83E2-D99464E19B5D}" dt="2024-08-13T14:54:41.885" v="101" actId="1076"/>
          <ac:picMkLst>
            <pc:docMk/>
            <pc:sldMk cId="3498845812" sldId="282"/>
            <ac:picMk id="2" creationId="{FBE4A683-0FA6-ED98-42D6-771A5B101BA5}"/>
          </ac:picMkLst>
        </pc:picChg>
        <pc:picChg chg="add mod">
          <ac:chgData name="Sumit Swarup" userId="798ee571dc182f38" providerId="Windows Live" clId="Web-{EDE8980F-7BB3-404A-83E2-D99464E19B5D}" dt="2024-08-13T14:53:21.570" v="84" actId="1076"/>
          <ac:picMkLst>
            <pc:docMk/>
            <pc:sldMk cId="3498845812" sldId="282"/>
            <ac:picMk id="3" creationId="{85F408D8-4385-F721-14B6-EC1838694321}"/>
          </ac:picMkLst>
        </pc:picChg>
        <pc:picChg chg="add mod">
          <ac:chgData name="Sumit Swarup" userId="798ee571dc182f38" providerId="Windows Live" clId="Web-{EDE8980F-7BB3-404A-83E2-D99464E19B5D}" dt="2024-08-13T14:54:57.729" v="104" actId="14100"/>
          <ac:picMkLst>
            <pc:docMk/>
            <pc:sldMk cId="3498845812" sldId="282"/>
            <ac:picMk id="4" creationId="{34F907BE-917E-6556-C2CB-17756A5E93ED}"/>
          </ac:picMkLst>
        </pc:picChg>
        <pc:picChg chg="add mod">
          <ac:chgData name="Sumit Swarup" userId="798ee571dc182f38" providerId="Windows Live" clId="Web-{EDE8980F-7BB3-404A-83E2-D99464E19B5D}" dt="2024-08-13T14:54:53.292" v="103" actId="14100"/>
          <ac:picMkLst>
            <pc:docMk/>
            <pc:sldMk cId="3498845812" sldId="282"/>
            <ac:picMk id="5" creationId="{6239BA5B-D436-B506-5390-5240CD5ABB40}"/>
          </ac:picMkLst>
        </pc:picChg>
      </pc:sldChg>
      <pc:sldChg chg="addSp delSp modSp new">
        <pc:chgData name="Sumit Swarup" userId="798ee571dc182f38" providerId="Windows Live" clId="Web-{EDE8980F-7BB3-404A-83E2-D99464E19B5D}" dt="2024-08-13T15:00:23.191" v="125" actId="14100"/>
        <pc:sldMkLst>
          <pc:docMk/>
          <pc:sldMk cId="978016618" sldId="283"/>
        </pc:sldMkLst>
        <pc:picChg chg="add del mod">
          <ac:chgData name="Sumit Swarup" userId="798ee571dc182f38" providerId="Windows Live" clId="Web-{EDE8980F-7BB3-404A-83E2-D99464E19B5D}" dt="2024-08-13T14:58:31.672" v="112"/>
          <ac:picMkLst>
            <pc:docMk/>
            <pc:sldMk cId="978016618" sldId="283"/>
            <ac:picMk id="2" creationId="{375B78E8-A846-609A-C603-BF80A6818BA4}"/>
          </ac:picMkLst>
        </pc:picChg>
        <pc:picChg chg="add mod">
          <ac:chgData name="Sumit Swarup" userId="798ee571dc182f38" providerId="Windows Live" clId="Web-{EDE8980F-7BB3-404A-83E2-D99464E19B5D}" dt="2024-08-13T14:58:49.563" v="114" actId="1076"/>
          <ac:picMkLst>
            <pc:docMk/>
            <pc:sldMk cId="978016618" sldId="283"/>
            <ac:picMk id="3" creationId="{0A5F30E9-91DE-C830-CDE1-49950BA3B1C9}"/>
          </ac:picMkLst>
        </pc:picChg>
        <pc:picChg chg="add mod">
          <ac:chgData name="Sumit Swarup" userId="798ee571dc182f38" providerId="Windows Live" clId="Web-{EDE8980F-7BB3-404A-83E2-D99464E19B5D}" dt="2024-08-13T14:59:08.080" v="116" actId="1076"/>
          <ac:picMkLst>
            <pc:docMk/>
            <pc:sldMk cId="978016618" sldId="283"/>
            <ac:picMk id="4" creationId="{1AF62E4D-17E8-D600-1A3E-D0849C7EC9F4}"/>
          </ac:picMkLst>
        </pc:picChg>
        <pc:picChg chg="add del mod">
          <ac:chgData name="Sumit Swarup" userId="798ee571dc182f38" providerId="Windows Live" clId="Web-{EDE8980F-7BB3-404A-83E2-D99464E19B5D}" dt="2024-08-13T14:59:31.861" v="119"/>
          <ac:picMkLst>
            <pc:docMk/>
            <pc:sldMk cId="978016618" sldId="283"/>
            <ac:picMk id="5" creationId="{05BA54D9-1304-1EE5-6790-144B15EFDF49}"/>
          </ac:picMkLst>
        </pc:picChg>
        <pc:picChg chg="add mod">
          <ac:chgData name="Sumit Swarup" userId="798ee571dc182f38" providerId="Windows Live" clId="Web-{EDE8980F-7BB3-404A-83E2-D99464E19B5D}" dt="2024-08-13T14:59:48.924" v="122" actId="1076"/>
          <ac:picMkLst>
            <pc:docMk/>
            <pc:sldMk cId="978016618" sldId="283"/>
            <ac:picMk id="6" creationId="{DAD68AB6-9A4E-87A5-23CA-6D8D7AC0419D}"/>
          </ac:picMkLst>
        </pc:picChg>
        <pc:picChg chg="add mod">
          <ac:chgData name="Sumit Swarup" userId="798ee571dc182f38" providerId="Windows Live" clId="Web-{EDE8980F-7BB3-404A-83E2-D99464E19B5D}" dt="2024-08-13T15:00:23.191" v="125" actId="14100"/>
          <ac:picMkLst>
            <pc:docMk/>
            <pc:sldMk cId="978016618" sldId="283"/>
            <ac:picMk id="7" creationId="{1F0999AB-6CC2-EA7D-9BA2-5CDF5F7C020B}"/>
          </ac:picMkLst>
        </pc:picChg>
      </pc:sldChg>
      <pc:sldChg chg="addSp modSp new">
        <pc:chgData name="Sumit Swarup" userId="798ee571dc182f38" providerId="Windows Live" clId="Web-{EDE8980F-7BB3-404A-83E2-D99464E19B5D}" dt="2024-08-13T15:21:06.364" v="193" actId="1076"/>
        <pc:sldMkLst>
          <pc:docMk/>
          <pc:sldMk cId="1472214286" sldId="284"/>
        </pc:sldMkLst>
        <pc:picChg chg="add mod">
          <ac:chgData name="Sumit Swarup" userId="798ee571dc182f38" providerId="Windows Live" clId="Web-{EDE8980F-7BB3-404A-83E2-D99464E19B5D}" dt="2024-08-13T15:21:03.755" v="192" actId="1076"/>
          <ac:picMkLst>
            <pc:docMk/>
            <pc:sldMk cId="1472214286" sldId="284"/>
            <ac:picMk id="2" creationId="{07345294-4A41-37B2-A664-7546920863E6}"/>
          </ac:picMkLst>
        </pc:picChg>
        <pc:picChg chg="add mod">
          <ac:chgData name="Sumit Swarup" userId="798ee571dc182f38" providerId="Windows Live" clId="Web-{EDE8980F-7BB3-404A-83E2-D99464E19B5D}" dt="2024-08-13T15:20:58.411" v="190" actId="1076"/>
          <ac:picMkLst>
            <pc:docMk/>
            <pc:sldMk cId="1472214286" sldId="284"/>
            <ac:picMk id="3" creationId="{52CB3A9E-BA6A-8DBC-0181-F93E1C9DE6D1}"/>
          </ac:picMkLst>
        </pc:picChg>
        <pc:picChg chg="add mod">
          <ac:chgData name="Sumit Swarup" userId="798ee571dc182f38" providerId="Windows Live" clId="Web-{EDE8980F-7BB3-404A-83E2-D99464E19B5D}" dt="2024-08-13T15:20:53.911" v="188" actId="1076"/>
          <ac:picMkLst>
            <pc:docMk/>
            <pc:sldMk cId="1472214286" sldId="284"/>
            <ac:picMk id="4" creationId="{FB58130C-2377-A9C4-2037-F33F04EC2B30}"/>
          </ac:picMkLst>
        </pc:picChg>
        <pc:picChg chg="add mod">
          <ac:chgData name="Sumit Swarup" userId="798ee571dc182f38" providerId="Windows Live" clId="Web-{EDE8980F-7BB3-404A-83E2-D99464E19B5D}" dt="2024-08-13T15:21:06.364" v="193" actId="1076"/>
          <ac:picMkLst>
            <pc:docMk/>
            <pc:sldMk cId="1472214286" sldId="284"/>
            <ac:picMk id="5" creationId="{73C3D746-1CE5-615D-1046-054242E54218}"/>
          </ac:picMkLst>
        </pc:picChg>
      </pc:sldChg>
      <pc:sldChg chg="addSp modSp new">
        <pc:chgData name="Sumit Swarup" userId="798ee571dc182f38" providerId="Windows Live" clId="Web-{EDE8980F-7BB3-404A-83E2-D99464E19B5D}" dt="2024-08-13T15:22:39.601" v="199" actId="1076"/>
        <pc:sldMkLst>
          <pc:docMk/>
          <pc:sldMk cId="561992028" sldId="285"/>
        </pc:sldMkLst>
        <pc:picChg chg="add mod">
          <ac:chgData name="Sumit Swarup" userId="798ee571dc182f38" providerId="Windows Live" clId="Web-{EDE8980F-7BB3-404A-83E2-D99464E19B5D}" dt="2024-08-13T15:21:34.631" v="195" actId="1076"/>
          <ac:picMkLst>
            <pc:docMk/>
            <pc:sldMk cId="561992028" sldId="285"/>
            <ac:picMk id="2" creationId="{41D18EF4-261C-D653-F984-6011508D9AA5}"/>
          </ac:picMkLst>
        </pc:picChg>
        <pc:picChg chg="add mod">
          <ac:chgData name="Sumit Swarup" userId="798ee571dc182f38" providerId="Windows Live" clId="Web-{EDE8980F-7BB3-404A-83E2-D99464E19B5D}" dt="2024-08-13T15:22:13.460" v="197" actId="1076"/>
          <ac:picMkLst>
            <pc:docMk/>
            <pc:sldMk cId="561992028" sldId="285"/>
            <ac:picMk id="3" creationId="{DB03A87F-B2E2-FD86-BC2F-7CC0A259B7E0}"/>
          </ac:picMkLst>
        </pc:picChg>
        <pc:picChg chg="add mod">
          <ac:chgData name="Sumit Swarup" userId="798ee571dc182f38" providerId="Windows Live" clId="Web-{EDE8980F-7BB3-404A-83E2-D99464E19B5D}" dt="2024-08-13T15:22:39.601" v="199" actId="1076"/>
          <ac:picMkLst>
            <pc:docMk/>
            <pc:sldMk cId="561992028" sldId="285"/>
            <ac:picMk id="4" creationId="{4C97F5DC-52F2-3BB9-D00E-147E69BB6566}"/>
          </ac:picMkLst>
        </pc:picChg>
      </pc:sldChg>
      <pc:sldChg chg="addSp modSp new">
        <pc:chgData name="Sumit Swarup" userId="798ee571dc182f38" providerId="Windows Live" clId="Web-{EDE8980F-7BB3-404A-83E2-D99464E19B5D}" dt="2024-08-13T15:03:52.446" v="134" actId="1076"/>
        <pc:sldMkLst>
          <pc:docMk/>
          <pc:sldMk cId="155783371" sldId="286"/>
        </pc:sldMkLst>
        <pc:picChg chg="add mod">
          <ac:chgData name="Sumit Swarup" userId="798ee571dc182f38" providerId="Windows Live" clId="Web-{EDE8980F-7BB3-404A-83E2-D99464E19B5D}" dt="2024-08-13T15:02:43.867" v="127" actId="1076"/>
          <ac:picMkLst>
            <pc:docMk/>
            <pc:sldMk cId="155783371" sldId="286"/>
            <ac:picMk id="2" creationId="{B8A2E2F8-1528-CF81-21B6-63A146519AF6}"/>
          </ac:picMkLst>
        </pc:picChg>
        <pc:picChg chg="add mod">
          <ac:chgData name="Sumit Swarup" userId="798ee571dc182f38" providerId="Windows Live" clId="Web-{EDE8980F-7BB3-404A-83E2-D99464E19B5D}" dt="2024-08-13T15:03:02.945" v="129" actId="1076"/>
          <ac:picMkLst>
            <pc:docMk/>
            <pc:sldMk cId="155783371" sldId="286"/>
            <ac:picMk id="3" creationId="{549CCC45-1E22-47CF-B399-C06F19061B25}"/>
          </ac:picMkLst>
        </pc:picChg>
        <pc:picChg chg="add mod">
          <ac:chgData name="Sumit Swarup" userId="798ee571dc182f38" providerId="Windows Live" clId="Web-{EDE8980F-7BB3-404A-83E2-D99464E19B5D}" dt="2024-08-13T15:03:28.883" v="131" actId="1076"/>
          <ac:picMkLst>
            <pc:docMk/>
            <pc:sldMk cId="155783371" sldId="286"/>
            <ac:picMk id="4" creationId="{FCBCCF2B-9ECF-DAA7-6791-844F18186657}"/>
          </ac:picMkLst>
        </pc:picChg>
        <pc:picChg chg="add mod">
          <ac:chgData name="Sumit Swarup" userId="798ee571dc182f38" providerId="Windows Live" clId="Web-{EDE8980F-7BB3-404A-83E2-D99464E19B5D}" dt="2024-08-13T15:03:52.446" v="134" actId="1076"/>
          <ac:picMkLst>
            <pc:docMk/>
            <pc:sldMk cId="155783371" sldId="286"/>
            <ac:picMk id="5" creationId="{28D92E7B-E342-96C9-9952-DEC02FB786B8}"/>
          </ac:picMkLst>
        </pc:picChg>
      </pc:sldChg>
      <pc:sldChg chg="addSp modSp new">
        <pc:chgData name="Sumit Swarup" userId="798ee571dc182f38" providerId="Windows Live" clId="Web-{EDE8980F-7BB3-404A-83E2-D99464E19B5D}" dt="2024-08-13T15:05:31.465" v="142" actId="1076"/>
        <pc:sldMkLst>
          <pc:docMk/>
          <pc:sldMk cId="3006365246" sldId="287"/>
        </pc:sldMkLst>
        <pc:picChg chg="add mod">
          <ac:chgData name="Sumit Swarup" userId="798ee571dc182f38" providerId="Windows Live" clId="Web-{EDE8980F-7BB3-404A-83E2-D99464E19B5D}" dt="2024-08-13T15:04:13.338" v="136" actId="1076"/>
          <ac:picMkLst>
            <pc:docMk/>
            <pc:sldMk cId="3006365246" sldId="287"/>
            <ac:picMk id="2" creationId="{C09DFD61-3E17-8EC1-0C29-ABA5AD108E6C}"/>
          </ac:picMkLst>
        </pc:picChg>
        <pc:picChg chg="add mod">
          <ac:chgData name="Sumit Swarup" userId="798ee571dc182f38" providerId="Windows Live" clId="Web-{EDE8980F-7BB3-404A-83E2-D99464E19B5D}" dt="2024-08-13T15:04:54.432" v="138" actId="1076"/>
          <ac:picMkLst>
            <pc:docMk/>
            <pc:sldMk cId="3006365246" sldId="287"/>
            <ac:picMk id="3" creationId="{A34B4FC4-4572-AD7D-63F9-296F14BA9C90}"/>
          </ac:picMkLst>
        </pc:picChg>
        <pc:picChg chg="add mod">
          <ac:chgData name="Sumit Swarup" userId="798ee571dc182f38" providerId="Windows Live" clId="Web-{EDE8980F-7BB3-404A-83E2-D99464E19B5D}" dt="2024-08-13T15:05:14.464" v="140" actId="1076"/>
          <ac:picMkLst>
            <pc:docMk/>
            <pc:sldMk cId="3006365246" sldId="287"/>
            <ac:picMk id="4" creationId="{53B1571A-104F-BEA5-00BE-496F4D0654D6}"/>
          </ac:picMkLst>
        </pc:picChg>
        <pc:picChg chg="add mod">
          <ac:chgData name="Sumit Swarup" userId="798ee571dc182f38" providerId="Windows Live" clId="Web-{EDE8980F-7BB3-404A-83E2-D99464E19B5D}" dt="2024-08-13T15:05:31.465" v="142" actId="1076"/>
          <ac:picMkLst>
            <pc:docMk/>
            <pc:sldMk cId="3006365246" sldId="287"/>
            <ac:picMk id="5" creationId="{02378647-F261-4926-6367-6FFB2972F82C}"/>
          </ac:picMkLst>
        </pc:picChg>
      </pc:sldChg>
      <pc:sldChg chg="addSp modSp new">
        <pc:chgData name="Sumit Swarup" userId="798ee571dc182f38" providerId="Windows Live" clId="Web-{EDE8980F-7BB3-404A-83E2-D99464E19B5D}" dt="2024-08-13T15:06:14.528" v="145" actId="14100"/>
        <pc:sldMkLst>
          <pc:docMk/>
          <pc:sldMk cId="3548871517" sldId="288"/>
        </pc:sldMkLst>
        <pc:picChg chg="add mod">
          <ac:chgData name="Sumit Swarup" userId="798ee571dc182f38" providerId="Windows Live" clId="Web-{EDE8980F-7BB3-404A-83E2-D99464E19B5D}" dt="2024-08-13T15:06:14.528" v="145" actId="14100"/>
          <ac:picMkLst>
            <pc:docMk/>
            <pc:sldMk cId="3548871517" sldId="288"/>
            <ac:picMk id="2" creationId="{0EB9276F-0DB6-DD2A-C4A2-E0ED39E794C5}"/>
          </ac:picMkLst>
        </pc:picChg>
      </pc:sldChg>
      <pc:sldChg chg="addSp modSp new">
        <pc:chgData name="Sumit Swarup" userId="798ee571dc182f38" providerId="Windows Live" clId="Web-{EDE8980F-7BB3-404A-83E2-D99464E19B5D}" dt="2024-08-13T15:08:06.563" v="158" actId="14100"/>
        <pc:sldMkLst>
          <pc:docMk/>
          <pc:sldMk cId="997383" sldId="289"/>
        </pc:sldMkLst>
        <pc:picChg chg="add mod">
          <ac:chgData name="Sumit Swarup" userId="798ee571dc182f38" providerId="Windows Live" clId="Web-{EDE8980F-7BB3-404A-83E2-D99464E19B5D}" dt="2024-08-13T15:06:44.607" v="147" actId="1076"/>
          <ac:picMkLst>
            <pc:docMk/>
            <pc:sldMk cId="997383" sldId="289"/>
            <ac:picMk id="2" creationId="{A406428D-26F7-AB9E-90A3-4A33078521AB}"/>
          </ac:picMkLst>
        </pc:picChg>
        <pc:picChg chg="add mod">
          <ac:chgData name="Sumit Swarup" userId="798ee571dc182f38" providerId="Windows Live" clId="Web-{EDE8980F-7BB3-404A-83E2-D99464E19B5D}" dt="2024-08-13T15:07:30.952" v="152" actId="1076"/>
          <ac:picMkLst>
            <pc:docMk/>
            <pc:sldMk cId="997383" sldId="289"/>
            <ac:picMk id="3" creationId="{C83E3150-320F-74B2-2132-76A43B3761FA}"/>
          </ac:picMkLst>
        </pc:picChg>
        <pc:picChg chg="add mod">
          <ac:chgData name="Sumit Swarup" userId="798ee571dc182f38" providerId="Windows Live" clId="Web-{EDE8980F-7BB3-404A-83E2-D99464E19B5D}" dt="2024-08-13T15:07:39.640" v="155" actId="1076"/>
          <ac:picMkLst>
            <pc:docMk/>
            <pc:sldMk cId="997383" sldId="289"/>
            <ac:picMk id="4" creationId="{21765C24-9A9E-4678-9E17-27415B7776DA}"/>
          </ac:picMkLst>
        </pc:picChg>
        <pc:picChg chg="add mod">
          <ac:chgData name="Sumit Swarup" userId="798ee571dc182f38" providerId="Windows Live" clId="Web-{EDE8980F-7BB3-404A-83E2-D99464E19B5D}" dt="2024-08-13T15:08:06.563" v="158" actId="14100"/>
          <ac:picMkLst>
            <pc:docMk/>
            <pc:sldMk cId="997383" sldId="289"/>
            <ac:picMk id="5" creationId="{59EEBC88-0CE7-1BF8-8A63-363EB6890B61}"/>
          </ac:picMkLst>
        </pc:picChg>
      </pc:sldChg>
      <pc:sldChg chg="addSp modSp new">
        <pc:chgData name="Sumit Swarup" userId="798ee571dc182f38" providerId="Windows Live" clId="Web-{EDE8980F-7BB3-404A-83E2-D99464E19B5D}" dt="2024-08-13T15:09:59.925" v="166" actId="1076"/>
        <pc:sldMkLst>
          <pc:docMk/>
          <pc:sldMk cId="1630512594" sldId="290"/>
        </pc:sldMkLst>
        <pc:picChg chg="add mod">
          <ac:chgData name="Sumit Swarup" userId="798ee571dc182f38" providerId="Windows Live" clId="Web-{EDE8980F-7BB3-404A-83E2-D99464E19B5D}" dt="2024-08-13T15:08:55.908" v="160" actId="1076"/>
          <ac:picMkLst>
            <pc:docMk/>
            <pc:sldMk cId="1630512594" sldId="290"/>
            <ac:picMk id="2" creationId="{BA9BB257-9635-F7EE-6007-AB266874AC8E}"/>
          </ac:picMkLst>
        </pc:picChg>
        <pc:picChg chg="add mod">
          <ac:chgData name="Sumit Swarup" userId="798ee571dc182f38" providerId="Windows Live" clId="Web-{EDE8980F-7BB3-404A-83E2-D99464E19B5D}" dt="2024-08-13T15:09:15.783" v="162" actId="1076"/>
          <ac:picMkLst>
            <pc:docMk/>
            <pc:sldMk cId="1630512594" sldId="290"/>
            <ac:picMk id="3" creationId="{DF2096E3-1AD4-E0A7-14A6-6819F11D991A}"/>
          </ac:picMkLst>
        </pc:picChg>
        <pc:picChg chg="add mod">
          <ac:chgData name="Sumit Swarup" userId="798ee571dc182f38" providerId="Windows Live" clId="Web-{EDE8980F-7BB3-404A-83E2-D99464E19B5D}" dt="2024-08-13T15:09:36.237" v="164" actId="1076"/>
          <ac:picMkLst>
            <pc:docMk/>
            <pc:sldMk cId="1630512594" sldId="290"/>
            <ac:picMk id="4" creationId="{BA8DAF28-5367-ACC5-DCA1-AA883B83002A}"/>
          </ac:picMkLst>
        </pc:picChg>
        <pc:picChg chg="add mod">
          <ac:chgData name="Sumit Swarup" userId="798ee571dc182f38" providerId="Windows Live" clId="Web-{EDE8980F-7BB3-404A-83E2-D99464E19B5D}" dt="2024-08-13T15:09:59.925" v="166" actId="1076"/>
          <ac:picMkLst>
            <pc:docMk/>
            <pc:sldMk cId="1630512594" sldId="290"/>
            <ac:picMk id="5" creationId="{3AB6429C-A4B6-1585-2B57-68DED084520C}"/>
          </ac:picMkLst>
        </pc:picChg>
      </pc:sldChg>
      <pc:sldChg chg="addSp modSp new">
        <pc:chgData name="Sumit Swarup" userId="798ee571dc182f38" providerId="Windows Live" clId="Web-{EDE8980F-7BB3-404A-83E2-D99464E19B5D}" dt="2024-08-13T15:12:11.366" v="176" actId="1076"/>
        <pc:sldMkLst>
          <pc:docMk/>
          <pc:sldMk cId="89692407" sldId="291"/>
        </pc:sldMkLst>
        <pc:picChg chg="add mod">
          <ac:chgData name="Sumit Swarup" userId="798ee571dc182f38" providerId="Windows Live" clId="Web-{EDE8980F-7BB3-404A-83E2-D99464E19B5D}" dt="2024-08-13T15:10:37.785" v="168" actId="1076"/>
          <ac:picMkLst>
            <pc:docMk/>
            <pc:sldMk cId="89692407" sldId="291"/>
            <ac:picMk id="2" creationId="{D32F8373-9B2D-E820-0643-EA9E6D6EA038}"/>
          </ac:picMkLst>
        </pc:picChg>
        <pc:picChg chg="add mod">
          <ac:chgData name="Sumit Swarup" userId="798ee571dc182f38" providerId="Windows Live" clId="Web-{EDE8980F-7BB3-404A-83E2-D99464E19B5D}" dt="2024-08-13T15:11:08.239" v="170" actId="1076"/>
          <ac:picMkLst>
            <pc:docMk/>
            <pc:sldMk cId="89692407" sldId="291"/>
            <ac:picMk id="3" creationId="{189CD9CB-D2C3-6FA6-AF56-59196F326B96}"/>
          </ac:picMkLst>
        </pc:picChg>
        <pc:picChg chg="add mod">
          <ac:chgData name="Sumit Swarup" userId="798ee571dc182f38" providerId="Windows Live" clId="Web-{EDE8980F-7BB3-404A-83E2-D99464E19B5D}" dt="2024-08-13T15:11:42.568" v="174" actId="1076"/>
          <ac:picMkLst>
            <pc:docMk/>
            <pc:sldMk cId="89692407" sldId="291"/>
            <ac:picMk id="4" creationId="{71158A73-5750-9CFD-E50C-C90E54377259}"/>
          </ac:picMkLst>
        </pc:picChg>
        <pc:picChg chg="add mod">
          <ac:chgData name="Sumit Swarup" userId="798ee571dc182f38" providerId="Windows Live" clId="Web-{EDE8980F-7BB3-404A-83E2-D99464E19B5D}" dt="2024-08-13T15:12:11.366" v="176" actId="1076"/>
          <ac:picMkLst>
            <pc:docMk/>
            <pc:sldMk cId="89692407" sldId="291"/>
            <ac:picMk id="5" creationId="{3CE2CF7E-1E80-8604-5194-0AF18F6127AB}"/>
          </ac:picMkLst>
        </pc:picChg>
      </pc:sldChg>
      <pc:sldChg chg="addSp modSp new">
        <pc:chgData name="Sumit Swarup" userId="798ee571dc182f38" providerId="Windows Live" clId="Web-{EDE8980F-7BB3-404A-83E2-D99464E19B5D}" dt="2024-08-13T15:27:50.797" v="212" actId="1076"/>
        <pc:sldMkLst>
          <pc:docMk/>
          <pc:sldMk cId="417059121" sldId="292"/>
        </pc:sldMkLst>
        <pc:picChg chg="add mod">
          <ac:chgData name="Sumit Swarup" userId="798ee571dc182f38" providerId="Windows Live" clId="Web-{EDE8980F-7BB3-404A-83E2-D99464E19B5D}" dt="2024-08-13T15:26:27.498" v="204" actId="1076"/>
          <ac:picMkLst>
            <pc:docMk/>
            <pc:sldMk cId="417059121" sldId="292"/>
            <ac:picMk id="2" creationId="{53CD1E53-44BD-588C-46AF-33F251E0709D}"/>
          </ac:picMkLst>
        </pc:picChg>
        <pc:picChg chg="add mod">
          <ac:chgData name="Sumit Swarup" userId="798ee571dc182f38" providerId="Windows Live" clId="Web-{EDE8980F-7BB3-404A-83E2-D99464E19B5D}" dt="2024-08-13T15:27:50.797" v="212" actId="1076"/>
          <ac:picMkLst>
            <pc:docMk/>
            <pc:sldMk cId="417059121" sldId="292"/>
            <ac:picMk id="3" creationId="{3488D46A-EBC5-5D15-2529-4131521ED75F}"/>
          </ac:picMkLst>
        </pc:picChg>
        <pc:picChg chg="add mod">
          <ac:chgData name="Sumit Swarup" userId="798ee571dc182f38" providerId="Windows Live" clId="Web-{EDE8980F-7BB3-404A-83E2-D99464E19B5D}" dt="2024-08-13T15:27:31.140" v="209" actId="1076"/>
          <ac:picMkLst>
            <pc:docMk/>
            <pc:sldMk cId="417059121" sldId="292"/>
            <ac:picMk id="4" creationId="{816D5306-76B8-CE9C-58F4-8924D1DA65C2}"/>
          </ac:picMkLst>
        </pc:picChg>
        <pc:picChg chg="add mod">
          <ac:chgData name="Sumit Swarup" userId="798ee571dc182f38" providerId="Windows Live" clId="Web-{EDE8980F-7BB3-404A-83E2-D99464E19B5D}" dt="2024-08-13T15:27:47.766" v="211" actId="1076"/>
          <ac:picMkLst>
            <pc:docMk/>
            <pc:sldMk cId="417059121" sldId="292"/>
            <ac:picMk id="5" creationId="{5ADDC7B6-87F2-93F4-9266-004FC28D5877}"/>
          </ac:picMkLst>
        </pc:picChg>
      </pc:sldChg>
      <pc:sldChg chg="addSp modSp new">
        <pc:chgData name="Sumit Swarup" userId="798ee571dc182f38" providerId="Windows Live" clId="Web-{EDE8980F-7BB3-404A-83E2-D99464E19B5D}" dt="2024-08-13T15:31:36.319" v="231" actId="1076"/>
        <pc:sldMkLst>
          <pc:docMk/>
          <pc:sldMk cId="1446763385" sldId="293"/>
        </pc:sldMkLst>
        <pc:picChg chg="add mod">
          <ac:chgData name="Sumit Swarup" userId="798ee571dc182f38" providerId="Windows Live" clId="Web-{EDE8980F-7BB3-404A-83E2-D99464E19B5D}" dt="2024-08-13T15:30:52.661" v="224" actId="14100"/>
          <ac:picMkLst>
            <pc:docMk/>
            <pc:sldMk cId="1446763385" sldId="293"/>
            <ac:picMk id="2" creationId="{8006A056-ADE3-8521-EC35-77C848D42838}"/>
          </ac:picMkLst>
        </pc:picChg>
        <pc:picChg chg="add mod">
          <ac:chgData name="Sumit Swarup" userId="798ee571dc182f38" providerId="Windows Live" clId="Web-{EDE8980F-7BB3-404A-83E2-D99464E19B5D}" dt="2024-08-13T15:30:59.552" v="226" actId="1076"/>
          <ac:picMkLst>
            <pc:docMk/>
            <pc:sldMk cId="1446763385" sldId="293"/>
            <ac:picMk id="3" creationId="{72AF1703-6BFA-27E1-CAE0-0834F27EB0BA}"/>
          </ac:picMkLst>
        </pc:picChg>
        <pc:picChg chg="add mod">
          <ac:chgData name="Sumit Swarup" userId="798ee571dc182f38" providerId="Windows Live" clId="Web-{EDE8980F-7BB3-404A-83E2-D99464E19B5D}" dt="2024-08-13T15:31:12.302" v="229" actId="14100"/>
          <ac:picMkLst>
            <pc:docMk/>
            <pc:sldMk cId="1446763385" sldId="293"/>
            <ac:picMk id="4" creationId="{BA632A91-6F3E-570E-24CF-40BC4F3BDD2D}"/>
          </ac:picMkLst>
        </pc:picChg>
        <pc:picChg chg="add mod">
          <ac:chgData name="Sumit Swarup" userId="798ee571dc182f38" providerId="Windows Live" clId="Web-{EDE8980F-7BB3-404A-83E2-D99464E19B5D}" dt="2024-08-13T15:31:36.319" v="231" actId="1076"/>
          <ac:picMkLst>
            <pc:docMk/>
            <pc:sldMk cId="1446763385" sldId="293"/>
            <ac:picMk id="5" creationId="{9EA59ADD-99CB-B51C-5430-21A4F08F23F6}"/>
          </ac:picMkLst>
        </pc:picChg>
      </pc:sldChg>
      <pc:sldChg chg="addSp delSp modSp new">
        <pc:chgData name="Sumit Swarup" userId="798ee571dc182f38" providerId="Windows Live" clId="Web-{EDE8980F-7BB3-404A-83E2-D99464E19B5D}" dt="2024-08-13T15:33:27.634" v="241" actId="14100"/>
        <pc:sldMkLst>
          <pc:docMk/>
          <pc:sldMk cId="4138218078" sldId="294"/>
        </pc:sldMkLst>
        <pc:picChg chg="add del mod">
          <ac:chgData name="Sumit Swarup" userId="798ee571dc182f38" providerId="Windows Live" clId="Web-{EDE8980F-7BB3-404A-83E2-D99464E19B5D}" dt="2024-08-13T15:30:47.833" v="223"/>
          <ac:picMkLst>
            <pc:docMk/>
            <pc:sldMk cId="4138218078" sldId="294"/>
            <ac:picMk id="2" creationId="{C33106EF-E361-C495-26F8-341BC6091BD4}"/>
          </ac:picMkLst>
        </pc:picChg>
        <pc:picChg chg="add mod">
          <ac:chgData name="Sumit Swarup" userId="798ee571dc182f38" providerId="Windows Live" clId="Web-{EDE8980F-7BB3-404A-83E2-D99464E19B5D}" dt="2024-08-13T15:33:23.321" v="240" actId="14100"/>
          <ac:picMkLst>
            <pc:docMk/>
            <pc:sldMk cId="4138218078" sldId="294"/>
            <ac:picMk id="3" creationId="{CEBEDE8D-8F63-A501-3D42-69F8BED5D36B}"/>
          </ac:picMkLst>
        </pc:picChg>
        <pc:picChg chg="add mod">
          <ac:chgData name="Sumit Swarup" userId="798ee571dc182f38" providerId="Windows Live" clId="Web-{EDE8980F-7BB3-404A-83E2-D99464E19B5D}" dt="2024-08-13T15:33:27.634" v="241" actId="14100"/>
          <ac:picMkLst>
            <pc:docMk/>
            <pc:sldMk cId="4138218078" sldId="294"/>
            <ac:picMk id="4" creationId="{48E5C30C-E282-A88D-AFE8-9216A53312F2}"/>
          </ac:picMkLst>
        </pc:picChg>
        <pc:picChg chg="add del mod">
          <ac:chgData name="Sumit Swarup" userId="798ee571dc182f38" providerId="Windows Live" clId="Web-{EDE8980F-7BB3-404A-83E2-D99464E19B5D}" dt="2024-08-13T15:33:16.977" v="238"/>
          <ac:picMkLst>
            <pc:docMk/>
            <pc:sldMk cId="4138218078" sldId="294"/>
            <ac:picMk id="5" creationId="{42A561E5-8316-9411-C050-E376DD834262}"/>
          </ac:picMkLst>
        </pc:picChg>
      </pc:sldChg>
      <pc:sldChg chg="addSp modSp new">
        <pc:chgData name="Sumit Swarup" userId="798ee571dc182f38" providerId="Windows Live" clId="Web-{EDE8980F-7BB3-404A-83E2-D99464E19B5D}" dt="2024-08-13T15:35:10.574" v="256" actId="1076"/>
        <pc:sldMkLst>
          <pc:docMk/>
          <pc:sldMk cId="315800751" sldId="295"/>
        </pc:sldMkLst>
        <pc:picChg chg="add mod">
          <ac:chgData name="Sumit Swarup" userId="798ee571dc182f38" providerId="Windows Live" clId="Web-{EDE8980F-7BB3-404A-83E2-D99464E19B5D}" dt="2024-08-13T15:35:01.558" v="254" actId="14100"/>
          <ac:picMkLst>
            <pc:docMk/>
            <pc:sldMk cId="315800751" sldId="295"/>
            <ac:picMk id="2" creationId="{F7618093-8121-B2FF-1100-31BC25462FF8}"/>
          </ac:picMkLst>
        </pc:picChg>
        <pc:picChg chg="add mod">
          <ac:chgData name="Sumit Swarup" userId="798ee571dc182f38" providerId="Windows Live" clId="Web-{EDE8980F-7BB3-404A-83E2-D99464E19B5D}" dt="2024-08-13T15:35:10.574" v="256" actId="1076"/>
          <ac:picMkLst>
            <pc:docMk/>
            <pc:sldMk cId="315800751" sldId="295"/>
            <ac:picMk id="3" creationId="{4BDE5881-1F70-9038-E13C-D4511C450B4A}"/>
          </ac:picMkLst>
        </pc:picChg>
        <pc:picChg chg="add mod">
          <ac:chgData name="Sumit Swarup" userId="798ee571dc182f38" providerId="Windows Live" clId="Web-{EDE8980F-7BB3-404A-83E2-D99464E19B5D}" dt="2024-08-13T15:34:56.464" v="253" actId="1076"/>
          <ac:picMkLst>
            <pc:docMk/>
            <pc:sldMk cId="315800751" sldId="295"/>
            <ac:picMk id="4" creationId="{D4C1FB4E-8474-3B29-B1DB-3BDA58AE34DB}"/>
          </ac:picMkLst>
        </pc:picChg>
      </pc:sldChg>
      <pc:sldChg chg="addSp delSp modSp new ord">
        <pc:chgData name="Sumit Swarup" userId="798ee571dc182f38" providerId="Windows Live" clId="Web-{EDE8980F-7BB3-404A-83E2-D99464E19B5D}" dt="2024-08-13T15:37:13.531" v="276" actId="14100"/>
        <pc:sldMkLst>
          <pc:docMk/>
          <pc:sldMk cId="1253282443" sldId="296"/>
        </pc:sldMkLst>
        <pc:picChg chg="add del mod">
          <ac:chgData name="Sumit Swarup" userId="798ee571dc182f38" providerId="Windows Live" clId="Web-{EDE8980F-7BB3-404A-83E2-D99464E19B5D}" dt="2024-08-13T15:37:00.843" v="273"/>
          <ac:picMkLst>
            <pc:docMk/>
            <pc:sldMk cId="1253282443" sldId="296"/>
            <ac:picMk id="2" creationId="{E41C4B67-4627-E620-1256-5813EAB39EC1}"/>
          </ac:picMkLst>
        </pc:picChg>
        <pc:picChg chg="add mod">
          <ac:chgData name="Sumit Swarup" userId="798ee571dc182f38" providerId="Windows Live" clId="Web-{EDE8980F-7BB3-404A-83E2-D99464E19B5D}" dt="2024-08-13T15:36:58.936" v="272" actId="1076"/>
          <ac:picMkLst>
            <pc:docMk/>
            <pc:sldMk cId="1253282443" sldId="296"/>
            <ac:picMk id="3" creationId="{D149F3A5-19C7-B8DE-6704-5BC37DF3E6E9}"/>
          </ac:picMkLst>
        </pc:picChg>
        <pc:picChg chg="add mod">
          <ac:chgData name="Sumit Swarup" userId="798ee571dc182f38" providerId="Windows Live" clId="Web-{EDE8980F-7BB3-404A-83E2-D99464E19B5D}" dt="2024-08-13T15:37:13.531" v="276" actId="14100"/>
          <ac:picMkLst>
            <pc:docMk/>
            <pc:sldMk cId="1253282443" sldId="296"/>
            <ac:picMk id="4" creationId="{9A8AE8A0-C39A-87A6-56BC-A52D92985296}"/>
          </ac:picMkLst>
        </pc:picChg>
      </pc:sldChg>
      <pc:sldChg chg="addSp modSp new">
        <pc:chgData name="Sumit Swarup" userId="798ee571dc182f38" providerId="Windows Live" clId="Web-{EDE8980F-7BB3-404A-83E2-D99464E19B5D}" dt="2024-08-13T15:37:54.438" v="284" actId="14100"/>
        <pc:sldMkLst>
          <pc:docMk/>
          <pc:sldMk cId="3468936463" sldId="297"/>
        </pc:sldMkLst>
        <pc:picChg chg="add mod">
          <ac:chgData name="Sumit Swarup" userId="798ee571dc182f38" providerId="Windows Live" clId="Web-{EDE8980F-7BB3-404A-83E2-D99464E19B5D}" dt="2024-08-13T15:37:41.781" v="281" actId="14100"/>
          <ac:picMkLst>
            <pc:docMk/>
            <pc:sldMk cId="3468936463" sldId="297"/>
            <ac:picMk id="2" creationId="{6702C8D6-EB34-E5BE-E448-C00B5CD92F6E}"/>
          </ac:picMkLst>
        </pc:picChg>
        <pc:picChg chg="add mod">
          <ac:chgData name="Sumit Swarup" userId="798ee571dc182f38" providerId="Windows Live" clId="Web-{EDE8980F-7BB3-404A-83E2-D99464E19B5D}" dt="2024-08-13T15:37:54.438" v="284" actId="14100"/>
          <ac:picMkLst>
            <pc:docMk/>
            <pc:sldMk cId="3468936463" sldId="297"/>
            <ac:picMk id="3" creationId="{6969743D-B624-ECBD-9C5D-A909D59C787E}"/>
          </ac:picMkLst>
        </pc:picChg>
      </pc:sldChg>
      <pc:sldChg chg="addSp modSp new">
        <pc:chgData name="Sumit Swarup" userId="798ee571dc182f38" providerId="Windows Live" clId="Web-{EDE8980F-7BB3-404A-83E2-D99464E19B5D}" dt="2024-08-13T15:38:29.189" v="290" actId="14100"/>
        <pc:sldMkLst>
          <pc:docMk/>
          <pc:sldMk cId="2317419086" sldId="298"/>
        </pc:sldMkLst>
        <pc:picChg chg="add mod">
          <ac:chgData name="Sumit Swarup" userId="798ee571dc182f38" providerId="Windows Live" clId="Web-{EDE8980F-7BB3-404A-83E2-D99464E19B5D}" dt="2024-08-13T15:38:14.407" v="287" actId="14100"/>
          <ac:picMkLst>
            <pc:docMk/>
            <pc:sldMk cId="2317419086" sldId="298"/>
            <ac:picMk id="2" creationId="{3FA4C739-1FA6-D4C0-C0C6-A536FF5AFBE7}"/>
          </ac:picMkLst>
        </pc:picChg>
        <pc:picChg chg="add mod">
          <ac:chgData name="Sumit Swarup" userId="798ee571dc182f38" providerId="Windows Live" clId="Web-{EDE8980F-7BB3-404A-83E2-D99464E19B5D}" dt="2024-08-13T15:38:29.189" v="290" actId="14100"/>
          <ac:picMkLst>
            <pc:docMk/>
            <pc:sldMk cId="2317419086" sldId="298"/>
            <ac:picMk id="3" creationId="{ADCCD311-46B0-8619-3F2A-9C0DCBA58722}"/>
          </ac:picMkLst>
        </pc:picChg>
      </pc:sldChg>
    </pc:docChg>
  </pc:docChgLst>
  <pc:docChgLst>
    <pc:chgData name="Sumit Swarup" userId="798ee571dc182f38" providerId="Windows Live" clId="Web-{87A642D2-4A3F-41E6-B006-BC1682D959DF}"/>
    <pc:docChg chg="addSld modSld sldOrd">
      <pc:chgData name="Sumit Swarup" userId="798ee571dc182f38" providerId="Windows Live" clId="Web-{87A642D2-4A3F-41E6-B006-BC1682D959DF}" dt="2024-08-13T14:26:25.643" v="89"/>
      <pc:docMkLst>
        <pc:docMk/>
      </pc:docMkLst>
      <pc:sldChg chg="modSp">
        <pc:chgData name="Sumit Swarup" userId="798ee571dc182f38" providerId="Windows Live" clId="Web-{87A642D2-4A3F-41E6-B006-BC1682D959DF}" dt="2024-08-13T09:29:57.883" v="59" actId="20577"/>
        <pc:sldMkLst>
          <pc:docMk/>
          <pc:sldMk cId="4043737824" sldId="257"/>
        </pc:sldMkLst>
        <pc:spChg chg="mod">
          <ac:chgData name="Sumit Swarup" userId="798ee571dc182f38" providerId="Windows Live" clId="Web-{87A642D2-4A3F-41E6-B006-BC1682D959DF}" dt="2024-08-13T09:29:57.883" v="59" actId="20577"/>
          <ac:spMkLst>
            <pc:docMk/>
            <pc:sldMk cId="4043737824" sldId="257"/>
            <ac:spMk id="3" creationId="{A8E9CFF2-3777-4FF4-A759-8491175B0B7C}"/>
          </ac:spMkLst>
        </pc:spChg>
      </pc:sldChg>
      <pc:sldChg chg="addSp delSp modSp">
        <pc:chgData name="Sumit Swarup" userId="798ee571dc182f38" providerId="Windows Live" clId="Web-{87A642D2-4A3F-41E6-B006-BC1682D959DF}" dt="2024-08-13T14:22:52.606" v="67"/>
        <pc:sldMkLst>
          <pc:docMk/>
          <pc:sldMk cId="2945477228" sldId="260"/>
        </pc:sldMkLst>
        <pc:picChg chg="add del mod">
          <ac:chgData name="Sumit Swarup" userId="798ee571dc182f38" providerId="Windows Live" clId="Web-{87A642D2-4A3F-41E6-B006-BC1682D959DF}" dt="2024-08-13T14:22:52.606" v="67"/>
          <ac:picMkLst>
            <pc:docMk/>
            <pc:sldMk cId="2945477228" sldId="260"/>
            <ac:picMk id="3" creationId="{C287C978-3477-2462-6E50-02E0C63ABD81}"/>
          </ac:picMkLst>
        </pc:picChg>
      </pc:sldChg>
      <pc:sldChg chg="addSp modSp new">
        <pc:chgData name="Sumit Swarup" userId="798ee571dc182f38" providerId="Windows Live" clId="Web-{87A642D2-4A3F-41E6-B006-BC1682D959DF}" dt="2024-08-13T14:21:53.589" v="65" actId="1076"/>
        <pc:sldMkLst>
          <pc:docMk/>
          <pc:sldMk cId="2132559775" sldId="268"/>
        </pc:sldMkLst>
        <pc:picChg chg="add mod">
          <ac:chgData name="Sumit Swarup" userId="798ee571dc182f38" providerId="Windows Live" clId="Web-{87A642D2-4A3F-41E6-B006-BC1682D959DF}" dt="2024-08-13T14:20:07.430" v="62" actId="1076"/>
          <ac:picMkLst>
            <pc:docMk/>
            <pc:sldMk cId="2132559775" sldId="268"/>
            <ac:picMk id="2" creationId="{38FEF331-F0CE-F455-169F-B30F5DCE2684}"/>
          </ac:picMkLst>
        </pc:picChg>
        <pc:picChg chg="add mod">
          <ac:chgData name="Sumit Swarup" userId="798ee571dc182f38" providerId="Windows Live" clId="Web-{87A642D2-4A3F-41E6-B006-BC1682D959DF}" dt="2024-08-13T14:21:53.589" v="65" actId="1076"/>
          <ac:picMkLst>
            <pc:docMk/>
            <pc:sldMk cId="2132559775" sldId="268"/>
            <ac:picMk id="3" creationId="{78EA84B1-5F74-7559-4234-352806AAEC09}"/>
          </ac:picMkLst>
        </pc:picChg>
      </pc:sldChg>
      <pc:sldChg chg="addSp modSp new">
        <pc:chgData name="Sumit Swarup" userId="798ee571dc182f38" providerId="Windows Live" clId="Web-{87A642D2-4A3F-41E6-B006-BC1682D959DF}" dt="2024-08-13T14:25:23.392" v="85" actId="1076"/>
        <pc:sldMkLst>
          <pc:docMk/>
          <pc:sldMk cId="526877049" sldId="269"/>
        </pc:sldMkLst>
        <pc:picChg chg="add mod">
          <ac:chgData name="Sumit Swarup" userId="798ee571dc182f38" providerId="Windows Live" clId="Web-{87A642D2-4A3F-41E6-B006-BC1682D959DF}" dt="2024-08-13T14:23:36.982" v="74" actId="14100"/>
          <ac:picMkLst>
            <pc:docMk/>
            <pc:sldMk cId="526877049" sldId="269"/>
            <ac:picMk id="2" creationId="{C078BB4B-3668-57D3-82D5-7E3BE75BE59D}"/>
          </ac:picMkLst>
        </pc:picChg>
        <pc:picChg chg="add mod">
          <ac:chgData name="Sumit Swarup" userId="798ee571dc182f38" providerId="Windows Live" clId="Web-{87A642D2-4A3F-41E6-B006-BC1682D959DF}" dt="2024-08-13T14:23:46.717" v="76" actId="14100"/>
          <ac:picMkLst>
            <pc:docMk/>
            <pc:sldMk cId="526877049" sldId="269"/>
            <ac:picMk id="3" creationId="{4D0D6106-6F90-A9D4-5320-B22DE898C681}"/>
          </ac:picMkLst>
        </pc:picChg>
        <pc:picChg chg="add mod">
          <ac:chgData name="Sumit Swarup" userId="798ee571dc182f38" providerId="Windows Live" clId="Web-{87A642D2-4A3F-41E6-B006-BC1682D959DF}" dt="2024-08-13T14:24:25.593" v="79" actId="14100"/>
          <ac:picMkLst>
            <pc:docMk/>
            <pc:sldMk cId="526877049" sldId="269"/>
            <ac:picMk id="4" creationId="{CB3F459D-42F3-448F-142B-A1789A396361}"/>
          </ac:picMkLst>
        </pc:picChg>
        <pc:picChg chg="add mod">
          <ac:chgData name="Sumit Swarup" userId="798ee571dc182f38" providerId="Windows Live" clId="Web-{87A642D2-4A3F-41E6-B006-BC1682D959DF}" dt="2024-08-13T14:24:59.969" v="83" actId="1076"/>
          <ac:picMkLst>
            <pc:docMk/>
            <pc:sldMk cId="526877049" sldId="269"/>
            <ac:picMk id="5" creationId="{07529C7F-8AF8-A146-2FAD-C25F68A2736C}"/>
          </ac:picMkLst>
        </pc:picChg>
        <pc:picChg chg="add mod">
          <ac:chgData name="Sumit Swarup" userId="798ee571dc182f38" providerId="Windows Live" clId="Web-{87A642D2-4A3F-41E6-B006-BC1682D959DF}" dt="2024-08-13T14:25:23.392" v="85" actId="1076"/>
          <ac:picMkLst>
            <pc:docMk/>
            <pc:sldMk cId="526877049" sldId="269"/>
            <ac:picMk id="6" creationId="{664597AF-269A-BF68-7BF5-BA38B1A76086}"/>
          </ac:picMkLst>
        </pc:picChg>
      </pc:sldChg>
      <pc:sldChg chg="new ord">
        <pc:chgData name="Sumit Swarup" userId="798ee571dc182f38" providerId="Windows Live" clId="Web-{87A642D2-4A3F-41E6-B006-BC1682D959DF}" dt="2024-08-13T14:26:25.643" v="89"/>
        <pc:sldMkLst>
          <pc:docMk/>
          <pc:sldMk cId="2354694367" sldId="270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8/13/2024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331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8/13/2024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269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8/13/2024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827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8/13/2024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670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8/13/2024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162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8/13/2024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663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8/13/2024</a:t>
            </a:fld>
            <a:endParaRPr lang="en-US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194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8/13/2024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8605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8/13/2024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422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8/13/2024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282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8/13/2024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267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8/13/2024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4982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47" r:id="rId3"/>
    <p:sldLayoutId id="2147483743" r:id="rId4"/>
    <p:sldLayoutId id="2147483738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2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A9286AD2-18A9-4868-A4E3-7A2097A20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1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FD68DA-43BA-4508-8DE2-BA9BB7B2FA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54386" y="1017360"/>
            <a:ext cx="6382842" cy="3307752"/>
          </a:xfrm>
        </p:spPr>
        <p:txBody>
          <a:bodyPr>
            <a:normAutofit fontScale="90000"/>
          </a:bodyPr>
          <a:lstStyle/>
          <a:p>
            <a:r>
              <a:rPr lang="en-US" sz="8000"/>
              <a:t>Stock Market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E9CFF2-3777-4FF4-A759-8491175B0B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89753" y="4672739"/>
            <a:ext cx="6269347" cy="201301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600" b="1" err="1">
                <a:solidFill>
                  <a:schemeClr val="tx1">
                    <a:lumMod val="85000"/>
                    <a:lumOff val="15000"/>
                  </a:schemeClr>
                </a:solidFill>
              </a:rPr>
              <a:t>PRESENtED</a:t>
            </a:r>
            <a:r>
              <a:rPr lang="en-US" sz="1600" b="1">
                <a:solidFill>
                  <a:schemeClr val="tx1">
                    <a:lumMod val="85000"/>
                    <a:lumOff val="15000"/>
                  </a:schemeClr>
                </a:solidFill>
              </a:rPr>
              <a:t> BY:</a:t>
            </a:r>
          </a:p>
          <a:p>
            <a:r>
              <a:rPr lang="en-US" sz="1600">
                <a:solidFill>
                  <a:schemeClr val="tx1">
                    <a:lumMod val="85000"/>
                    <a:lumOff val="15000"/>
                  </a:schemeClr>
                </a:solidFill>
              </a:rPr>
              <a:t>Poojashree v               VIVEK HADPAD</a:t>
            </a:r>
          </a:p>
          <a:p>
            <a:r>
              <a:rPr lang="en-US" sz="1600">
                <a:solidFill>
                  <a:schemeClr val="tx1">
                    <a:lumMod val="85000"/>
                    <a:lumOff val="15000"/>
                  </a:schemeClr>
                </a:solidFill>
              </a:rPr>
              <a:t>Sumit SWARUP               KOTA SRI SOWMYA</a:t>
            </a:r>
          </a:p>
          <a:p>
            <a:r>
              <a:rPr lang="en-US" sz="1600">
                <a:solidFill>
                  <a:schemeClr val="tx1">
                    <a:lumMod val="85000"/>
                    <a:lumOff val="15000"/>
                  </a:schemeClr>
                </a:solidFill>
              </a:rPr>
              <a:t>GODE KRISHNA DURGA PRASAD</a:t>
            </a:r>
          </a:p>
          <a:p>
            <a:endParaRPr 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5" name="Picture 4" descr="A picture containing building, sitting, bench, side&#10;&#10;Description automatically generated">
            <a:extLst>
              <a:ext uri="{FF2B5EF4-FFF2-40B4-BE49-F238E27FC236}">
                <a16:creationId xmlns:a16="http://schemas.microsoft.com/office/drawing/2014/main" id="{282CF6DD-7FE8-4063-9551-1B7BBCE92A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"/>
            <a:ext cx="4635315" cy="6857999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7A7CD63-7EC3-44F3-95D0-595C4019F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27754" y="4498925"/>
            <a:ext cx="5636107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37378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E26F7DA-08FC-ED5A-AE8F-0E2966EE68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157" y="346839"/>
            <a:ext cx="11778867" cy="6164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586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0F2EDE9-8652-0F25-1B7B-19B4CE3C7E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6453" y="3673"/>
            <a:ext cx="7315793" cy="6593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2422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group of graphs showing different colors&#10;&#10;Description automatically generated">
            <a:extLst>
              <a:ext uri="{FF2B5EF4-FFF2-40B4-BE49-F238E27FC236}">
                <a16:creationId xmlns:a16="http://schemas.microsoft.com/office/drawing/2014/main" id="{1CFAE897-BDFB-2F53-317F-891C8EF66B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880" y="143880"/>
            <a:ext cx="11677879" cy="6037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4409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graph&#10;&#10;Description automatically generated">
            <a:extLst>
              <a:ext uri="{FF2B5EF4-FFF2-40B4-BE49-F238E27FC236}">
                <a16:creationId xmlns:a16="http://schemas.microsoft.com/office/drawing/2014/main" id="{06CC036B-444B-A98A-98CF-55FBBABD69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4283" y="-3098"/>
            <a:ext cx="8251289" cy="6542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2516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graph showing a number of data&#10;&#10;Description automatically generated">
            <a:extLst>
              <a:ext uri="{FF2B5EF4-FFF2-40B4-BE49-F238E27FC236}">
                <a16:creationId xmlns:a16="http://schemas.microsoft.com/office/drawing/2014/main" id="{4AE635CB-0370-D742-40EF-BCFAED85E4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145" y="1369994"/>
            <a:ext cx="11742144" cy="4182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2744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CCB68F-36EC-118D-668F-53AEA5134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Feature Engineering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29725B-5060-5C0D-09AC-A53A9AFDE8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b="1"/>
          </a:p>
          <a:p>
            <a:pPr>
              <a:buFont typeface="Arial" panose="020B0604020202020204" pitchFamily="34" charset="0"/>
              <a:buChar char="•"/>
            </a:pPr>
            <a:r>
              <a:rPr lang="en-US" b="1"/>
              <a:t>New Features Created:</a:t>
            </a:r>
            <a:endParaRPr lang="en-US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Moving Averages (e.g., 10-day, 50-day).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Lag Features (e.g., previous day prices).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/>
              <a:t>Purpose of Feature Engineering:</a:t>
            </a:r>
            <a:endParaRPr lang="en-US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To enhance model predictive power.</a:t>
            </a:r>
          </a:p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353139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graph showing a line graph&#10;&#10;Description automatically generated">
            <a:extLst>
              <a:ext uri="{FF2B5EF4-FFF2-40B4-BE49-F238E27FC236}">
                <a16:creationId xmlns:a16="http://schemas.microsoft.com/office/drawing/2014/main" id="{58D84083-CF71-B788-D98A-BEE1FA7C0F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349" y="135239"/>
            <a:ext cx="11833951" cy="6156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9976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graph showing a line graph&#10;&#10;Description automatically generated">
            <a:extLst>
              <a:ext uri="{FF2B5EF4-FFF2-40B4-BE49-F238E27FC236}">
                <a16:creationId xmlns:a16="http://schemas.microsoft.com/office/drawing/2014/main" id="{922263E5-C58D-153D-65CD-C6E504F216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5239"/>
            <a:ext cx="12173638" cy="630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2933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CA881-ABAF-9221-3719-CB64025A07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Model Building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2BF594-D85D-5678-E31A-E63083FED6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b="1"/>
              <a:t>Machine Learning Models Used:</a:t>
            </a:r>
            <a:endParaRPr lang="en-US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ARIMA for time series forecasting.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LSTM for capturing sequential dependencies.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Comparison of model performance.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/>
              <a:t>Model Evaluation:</a:t>
            </a:r>
            <a:endParaRPr lang="en-US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Metrics: RMSE, MAE, Accuracy.</a:t>
            </a:r>
          </a:p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070439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F4680F3E-3193-86BF-33EE-1C898952AB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699" y="360408"/>
            <a:ext cx="11604433" cy="5154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5914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9F2019-A452-3938-49FD-3271202C32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IN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9B03927B-C3FE-0EEA-5794-A39476D270A2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295400" y="2760030"/>
            <a:ext cx="7467600" cy="1905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b="1"/>
              <a:t>Overview of Stock Market Analysis</a:t>
            </a:r>
            <a:endParaRPr lang="en-US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Importance of stock market prediction.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Challenges in predicting stock prices due to market volatility.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/>
              <a:t>Objective:</a:t>
            </a:r>
            <a:endParaRPr lang="en-US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Use machine learning to predict stock prices and trends.</a:t>
            </a:r>
          </a:p>
        </p:txBody>
      </p:sp>
    </p:spTree>
    <p:extLst>
      <p:ext uri="{BB962C8B-B14F-4D97-AF65-F5344CB8AC3E}">
        <p14:creationId xmlns:p14="http://schemas.microsoft.com/office/powerpoint/2010/main" val="10760273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6A48D19E-AA8E-BA64-20EA-69C3D8B8F8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5839" y="86299"/>
            <a:ext cx="8799309" cy="6547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5650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C3A6F43F-FB16-B67B-0383-AFEE469610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8050" y="3672"/>
            <a:ext cx="7587682" cy="6703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5877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FBE4A683-0FA6-ED98-42D6-771A5B101B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0347" y="-106497"/>
            <a:ext cx="3112750" cy="4114800"/>
          </a:xfrm>
          <a:prstGeom prst="rect">
            <a:avLst/>
          </a:prstGeom>
        </p:spPr>
      </p:pic>
      <p:pic>
        <p:nvPicPr>
          <p:cNvPr id="3" name="Picture 2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85F408D8-4385-F721-14B6-EC18386943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60"/>
            <a:ext cx="6096000" cy="3438051"/>
          </a:xfrm>
          <a:prstGeom prst="rect">
            <a:avLst/>
          </a:prstGeom>
        </p:spPr>
      </p:pic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34F907BE-917E-6556-C2CB-17756A5E93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530" y="3168983"/>
            <a:ext cx="5958289" cy="3669019"/>
          </a:xfrm>
          <a:prstGeom prst="rect">
            <a:avLst/>
          </a:prstGeom>
        </p:spPr>
      </p:pic>
      <p:pic>
        <p:nvPicPr>
          <p:cNvPr id="5" name="Picture 4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6239BA5B-D436-B506-5390-5240CD5ABB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7171" y="3455624"/>
            <a:ext cx="4732406" cy="3389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8458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0A5F30E9-91DE-C830-CDE1-49950BA3B1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881" y="-3958"/>
            <a:ext cx="3374438" cy="4114800"/>
          </a:xfrm>
          <a:prstGeom prst="rect">
            <a:avLst/>
          </a:prstGeom>
        </p:spPr>
      </p:pic>
      <p:pic>
        <p:nvPicPr>
          <p:cNvPr id="4" name="Picture 3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1AF62E4D-17E8-D600-1A3E-D0849C7EC9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4675" y="-1741"/>
            <a:ext cx="6096000" cy="3635352"/>
          </a:xfrm>
          <a:prstGeom prst="rect">
            <a:avLst/>
          </a:prstGeom>
        </p:spPr>
      </p:pic>
      <p:pic>
        <p:nvPicPr>
          <p:cNvPr id="6" name="Picture 5" descr="A graph with a red line&#10;&#10;Description automatically generated">
            <a:extLst>
              <a:ext uri="{FF2B5EF4-FFF2-40B4-BE49-F238E27FC236}">
                <a16:creationId xmlns:a16="http://schemas.microsoft.com/office/drawing/2014/main" id="{DAD68AB6-9A4E-87A5-23CA-6D8D7AC041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961" y="4105527"/>
            <a:ext cx="6096000" cy="2348089"/>
          </a:xfrm>
          <a:prstGeom prst="rect">
            <a:avLst/>
          </a:prstGeom>
        </p:spPr>
      </p:pic>
      <p:pic>
        <p:nvPicPr>
          <p:cNvPr id="7" name="Picture 6" descr="A graph showing the growth of a stock market&#10;&#10;Description automatically generated">
            <a:extLst>
              <a:ext uri="{FF2B5EF4-FFF2-40B4-BE49-F238E27FC236}">
                <a16:creationId xmlns:a16="http://schemas.microsoft.com/office/drawing/2014/main" id="{1F0999AB-6CC2-EA7D-9BA2-5CDF5F7C02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4961" y="4101102"/>
            <a:ext cx="5987143" cy="2337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0166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B8A2E2F8-1528-CF81-21B6-63A146519A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7" y="-3958"/>
            <a:ext cx="3955389" cy="4114800"/>
          </a:xfrm>
          <a:prstGeom prst="rect">
            <a:avLst/>
          </a:prstGeom>
        </p:spPr>
      </p:pic>
      <p:pic>
        <p:nvPicPr>
          <p:cNvPr id="3" name="Picture 2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549CCC45-1E22-47CF-B399-C06F19061B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8442" y="2195"/>
            <a:ext cx="6096000" cy="3528519"/>
          </a:xfrm>
          <a:prstGeom prst="rect">
            <a:avLst/>
          </a:prstGeom>
        </p:spPr>
      </p:pic>
      <p:pic>
        <p:nvPicPr>
          <p:cNvPr id="4" name="Picture 3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FCBCCF2B-9ECF-DAA7-6791-844F181866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222913"/>
            <a:ext cx="6096000" cy="2133111"/>
          </a:xfrm>
          <a:prstGeom prst="rect">
            <a:avLst/>
          </a:prstGeom>
        </p:spPr>
      </p:pic>
      <p:pic>
        <p:nvPicPr>
          <p:cNvPr id="5" name="Picture 4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28D92E7B-E342-96C9-9952-DEC02FB786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6222" y="3311235"/>
            <a:ext cx="4771739" cy="3451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833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graph showing the price of a stock market&#10;&#10;Description automatically generated">
            <a:extLst>
              <a:ext uri="{FF2B5EF4-FFF2-40B4-BE49-F238E27FC236}">
                <a16:creationId xmlns:a16="http://schemas.microsoft.com/office/drawing/2014/main" id="{C09DFD61-3E17-8EC1-0C29-ABA5AD108E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4178"/>
            <a:ext cx="6096000" cy="2432902"/>
          </a:xfrm>
          <a:prstGeom prst="rect">
            <a:avLst/>
          </a:prstGeom>
        </p:spPr>
      </p:pic>
      <p:pic>
        <p:nvPicPr>
          <p:cNvPr id="3" name="Picture 2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A34B4FC4-4572-AD7D-63F9-296F14BA9C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" y="2539340"/>
            <a:ext cx="3082359" cy="4114800"/>
          </a:xfrm>
          <a:prstGeom prst="rect">
            <a:avLst/>
          </a:prstGeom>
        </p:spPr>
      </p:pic>
      <p:pic>
        <p:nvPicPr>
          <p:cNvPr id="4" name="Picture 3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53B1571A-104F-BEA5-00BE-496F4D0654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-2630"/>
            <a:ext cx="6096000" cy="3775676"/>
          </a:xfrm>
          <a:prstGeom prst="rect">
            <a:avLst/>
          </a:prstGeom>
        </p:spPr>
      </p:pic>
      <p:pic>
        <p:nvPicPr>
          <p:cNvPr id="5" name="Picture 4" descr="A graph with a line drawn on it&#10;&#10;Description automatically generated">
            <a:extLst>
              <a:ext uri="{FF2B5EF4-FFF2-40B4-BE49-F238E27FC236}">
                <a16:creationId xmlns:a16="http://schemas.microsoft.com/office/drawing/2014/main" id="{02378647-F261-4926-6367-6FFB2972F8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3883791"/>
            <a:ext cx="6096000" cy="2316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3652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graph showing the growth of a stock market&#10;&#10;Description automatically generated">
            <a:extLst>
              <a:ext uri="{FF2B5EF4-FFF2-40B4-BE49-F238E27FC236}">
                <a16:creationId xmlns:a16="http://schemas.microsoft.com/office/drawing/2014/main" id="{0EB9276F-0DB6-DD2A-C4A2-E0ED39E794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5633"/>
            <a:ext cx="12182103" cy="4717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8715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A406428D-26F7-AB9E-90A3-4A33078521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0" y="-3958"/>
            <a:ext cx="3853740" cy="4114800"/>
          </a:xfrm>
          <a:prstGeom prst="rect">
            <a:avLst/>
          </a:prstGeom>
        </p:spPr>
      </p:pic>
      <p:pic>
        <p:nvPicPr>
          <p:cNvPr id="3" name="Picture 2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C83E3150-320F-74B2-2132-76A43B3761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598"/>
            <a:ext cx="6096000" cy="3943350"/>
          </a:xfrm>
          <a:prstGeom prst="rect">
            <a:avLst/>
          </a:prstGeom>
        </p:spPr>
      </p:pic>
      <p:pic>
        <p:nvPicPr>
          <p:cNvPr id="4" name="Picture 3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21765C24-9A9E-4678-9E17-27415B7776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073" y="3657600"/>
            <a:ext cx="4694899" cy="3204359"/>
          </a:xfrm>
          <a:prstGeom prst="rect">
            <a:avLst/>
          </a:prstGeom>
        </p:spPr>
      </p:pic>
      <p:pic>
        <p:nvPicPr>
          <p:cNvPr id="5" name="Picture 4" descr="A graph of a price&#10;&#10;Description automatically generated">
            <a:extLst>
              <a:ext uri="{FF2B5EF4-FFF2-40B4-BE49-F238E27FC236}">
                <a16:creationId xmlns:a16="http://schemas.microsoft.com/office/drawing/2014/main" id="{59EEBC88-0CE7-1BF8-8A63-363EB6890B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19403" y="3947051"/>
            <a:ext cx="7283532" cy="2783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3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omputer screen shot of a program code&#10;&#10;Description automatically generated">
            <a:extLst>
              <a:ext uri="{FF2B5EF4-FFF2-40B4-BE49-F238E27FC236}">
                <a16:creationId xmlns:a16="http://schemas.microsoft.com/office/drawing/2014/main" id="{BA9BB257-9635-F7EE-6007-AB266874AC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791" y="-3958"/>
            <a:ext cx="3255504" cy="4114800"/>
          </a:xfrm>
          <a:prstGeom prst="rect">
            <a:avLst/>
          </a:prstGeom>
        </p:spPr>
      </p:pic>
      <p:pic>
        <p:nvPicPr>
          <p:cNvPr id="3" name="Picture 2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DF2096E3-1AD4-E0A7-14A6-6819F11D99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5922" y="-2824"/>
            <a:ext cx="6096000" cy="3855233"/>
          </a:xfrm>
          <a:prstGeom prst="rect">
            <a:avLst/>
          </a:prstGeom>
        </p:spPr>
      </p:pic>
      <p:pic>
        <p:nvPicPr>
          <p:cNvPr id="4" name="Picture 3" descr="A graph showing the number of days&#10;&#10;Description automatically generated">
            <a:extLst>
              <a:ext uri="{FF2B5EF4-FFF2-40B4-BE49-F238E27FC236}">
                <a16:creationId xmlns:a16="http://schemas.microsoft.com/office/drawing/2014/main" id="{BA8DAF28-5367-ACC5-DCA1-AA883B8300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202836"/>
            <a:ext cx="6096000" cy="2410769"/>
          </a:xfrm>
          <a:prstGeom prst="rect">
            <a:avLst/>
          </a:prstGeom>
        </p:spPr>
      </p:pic>
      <p:pic>
        <p:nvPicPr>
          <p:cNvPr id="5" name="Picture 4" descr="A graph showing the growth of a stock market&#10;&#10;Description automatically generated">
            <a:extLst>
              <a:ext uri="{FF2B5EF4-FFF2-40B4-BE49-F238E27FC236}">
                <a16:creationId xmlns:a16="http://schemas.microsoft.com/office/drawing/2014/main" id="{3AB6429C-A4B6-1585-2B57-68DED08452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7247" y="4205290"/>
            <a:ext cx="6096000" cy="2366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5125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D32F8373-9B2D-E820-0643-EA9E6D6EA0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732" y="-3958"/>
            <a:ext cx="4775387" cy="4114800"/>
          </a:xfrm>
          <a:prstGeom prst="rect">
            <a:avLst/>
          </a:prstGeom>
        </p:spPr>
      </p:pic>
      <p:pic>
        <p:nvPicPr>
          <p:cNvPr id="3" name="Picture 2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189CD9CB-D2C3-6FA6-AF56-59196F326B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5929" y="-3958"/>
            <a:ext cx="4896662" cy="4114800"/>
          </a:xfrm>
          <a:prstGeom prst="rect">
            <a:avLst/>
          </a:prstGeom>
        </p:spPr>
      </p:pic>
      <p:pic>
        <p:nvPicPr>
          <p:cNvPr id="4" name="Picture 3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71158A73-5750-9CFD-E50C-C90E543772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4015573"/>
            <a:ext cx="4888676" cy="2844670"/>
          </a:xfrm>
          <a:prstGeom prst="rect">
            <a:avLst/>
          </a:prstGeom>
        </p:spPr>
      </p:pic>
      <p:pic>
        <p:nvPicPr>
          <p:cNvPr id="5" name="Picture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3CE2CF7E-1E80-8604-5194-0AF18F6127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31922" y="3889018"/>
            <a:ext cx="6096000" cy="2662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924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black screen&#10;&#10;Description automatically generated">
            <a:extLst>
              <a:ext uri="{FF2B5EF4-FFF2-40B4-BE49-F238E27FC236}">
                <a16:creationId xmlns:a16="http://schemas.microsoft.com/office/drawing/2014/main" id="{38FEF331-F0CE-F455-169F-B30F5DCE2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07" y="-794"/>
            <a:ext cx="7895421" cy="3747323"/>
          </a:xfrm>
          <a:prstGeom prst="rect">
            <a:avLst/>
          </a:prstGeom>
        </p:spPr>
      </p:pic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78EA84B1-5F74-7559-4234-352806AAEC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7807" y="2257878"/>
            <a:ext cx="6096000" cy="3994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5597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07345294-4A41-37B2-A664-7546920863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2026" y="-7111"/>
            <a:ext cx="6096000" cy="3586716"/>
          </a:xfrm>
          <a:prstGeom prst="rect">
            <a:avLst/>
          </a:prstGeom>
        </p:spPr>
      </p:pic>
      <p:pic>
        <p:nvPicPr>
          <p:cNvPr id="3" name="Picture 2" descr="A graph showing the price of a stock market&#10;&#10;Description automatically generated">
            <a:extLst>
              <a:ext uri="{FF2B5EF4-FFF2-40B4-BE49-F238E27FC236}">
                <a16:creationId xmlns:a16="http://schemas.microsoft.com/office/drawing/2014/main" id="{52CB3A9E-BA6A-8DBC-0181-F93E1C9DE6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105477"/>
            <a:ext cx="6096000" cy="2367982"/>
          </a:xfrm>
          <a:prstGeom prst="rect">
            <a:avLst/>
          </a:prstGeom>
        </p:spPr>
      </p:pic>
      <p:pic>
        <p:nvPicPr>
          <p:cNvPr id="4" name="Picture 3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FB58130C-2377-A9C4-2037-F33F04EC2B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2" y="-3958"/>
            <a:ext cx="5518142" cy="4114800"/>
          </a:xfrm>
          <a:prstGeom prst="rect">
            <a:avLst/>
          </a:prstGeom>
        </p:spPr>
      </p:pic>
      <p:pic>
        <p:nvPicPr>
          <p:cNvPr id="5" name="Picture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73C3D746-1CE5-615D-1046-054242E542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44739" y="2489860"/>
            <a:ext cx="3377742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2142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41D18EF4-261C-D653-F984-6011508D9A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69"/>
            <a:ext cx="6096000" cy="3906624"/>
          </a:xfrm>
          <a:prstGeom prst="rect">
            <a:avLst/>
          </a:prstGeom>
        </p:spPr>
      </p:pic>
      <p:pic>
        <p:nvPicPr>
          <p:cNvPr id="3" name="Picture 2" descr="A graph with a red line&#10;&#10;Description automatically generated">
            <a:extLst>
              <a:ext uri="{FF2B5EF4-FFF2-40B4-BE49-F238E27FC236}">
                <a16:creationId xmlns:a16="http://schemas.microsoft.com/office/drawing/2014/main" id="{DB03A87F-B2E2-FD86-BC2F-7CC0A259B7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909341"/>
            <a:ext cx="6096000" cy="2344615"/>
          </a:xfrm>
          <a:prstGeom prst="rect">
            <a:avLst/>
          </a:prstGeom>
        </p:spPr>
      </p:pic>
      <p:pic>
        <p:nvPicPr>
          <p:cNvPr id="4" name="Picture 3" descr="A graph showing the growth of a stock market&#10;&#10;Description automatically generated">
            <a:extLst>
              <a:ext uri="{FF2B5EF4-FFF2-40B4-BE49-F238E27FC236}">
                <a16:creationId xmlns:a16="http://schemas.microsoft.com/office/drawing/2014/main" id="{4C97F5DC-52F2-3BB9-D00E-147E69BB65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87559"/>
            <a:ext cx="6096000" cy="2368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9920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53CD1E53-44BD-588C-46AF-33F251E070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37" y="-3958"/>
            <a:ext cx="4596266" cy="4114800"/>
          </a:xfrm>
          <a:prstGeom prst="rect">
            <a:avLst/>
          </a:prstGeom>
        </p:spPr>
      </p:pic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3488D46A-EBC5-5D15-2529-4131521ED7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42157"/>
            <a:ext cx="6096000" cy="1894620"/>
          </a:xfrm>
          <a:prstGeom prst="rect">
            <a:avLst/>
          </a:prstGeom>
        </p:spPr>
      </p:pic>
      <p:pic>
        <p:nvPicPr>
          <p:cNvPr id="4" name="Picture 3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816D5306-76B8-CE9C-58F4-8924D1DA65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1792" y="3092"/>
            <a:ext cx="6096000" cy="3506932"/>
          </a:xfrm>
          <a:prstGeom prst="rect">
            <a:avLst/>
          </a:prstGeom>
        </p:spPr>
      </p:pic>
      <p:pic>
        <p:nvPicPr>
          <p:cNvPr id="5" name="Picture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5ADDC7B6-87F2-93F4-9266-004FC28D58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3708196"/>
            <a:ext cx="6096000" cy="2529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591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8006A056-ADE3-8521-EC35-77C848D428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41" y="-3958"/>
            <a:ext cx="5653358" cy="3877293"/>
          </a:xfrm>
          <a:prstGeom prst="rect">
            <a:avLst/>
          </a:prstGeom>
        </p:spPr>
      </p:pic>
      <p:pic>
        <p:nvPicPr>
          <p:cNvPr id="3" name="Picture 2" descr="A graph showing the price of a stock market&#10;&#10;Description automatically generated">
            <a:extLst>
              <a:ext uri="{FF2B5EF4-FFF2-40B4-BE49-F238E27FC236}">
                <a16:creationId xmlns:a16="http://schemas.microsoft.com/office/drawing/2014/main" id="{72AF1703-6BFA-27E1-CAE0-0834F27EB0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015443"/>
            <a:ext cx="6254338" cy="2449091"/>
          </a:xfrm>
          <a:prstGeom prst="rect">
            <a:avLst/>
          </a:prstGeom>
        </p:spPr>
      </p:pic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BA632A91-6F3E-570E-24CF-40BC4F3BDD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8494" y="927"/>
            <a:ext cx="5452754" cy="3620120"/>
          </a:xfrm>
          <a:prstGeom prst="rect">
            <a:avLst/>
          </a:prstGeom>
        </p:spPr>
      </p:pic>
      <p:pic>
        <p:nvPicPr>
          <p:cNvPr id="5" name="Picture 4" descr="A computer screen shot of a program&#10;&#10;Description automatically generated">
            <a:extLst>
              <a:ext uri="{FF2B5EF4-FFF2-40B4-BE49-F238E27FC236}">
                <a16:creationId xmlns:a16="http://schemas.microsoft.com/office/drawing/2014/main" id="{9EA59ADD-99CB-B51C-5430-21A4F08F23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97089" y="2658094"/>
            <a:ext cx="3299068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7633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with a red line&#10;&#10;Description automatically generated">
            <a:extLst>
              <a:ext uri="{FF2B5EF4-FFF2-40B4-BE49-F238E27FC236}">
                <a16:creationId xmlns:a16="http://schemas.microsoft.com/office/drawing/2014/main" id="{CEBEDE8D-8F63-A501-3D42-69F8BED5D3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62"/>
            <a:ext cx="9153180" cy="3439046"/>
          </a:xfrm>
          <a:prstGeom prst="rect">
            <a:avLst/>
          </a:prstGeom>
        </p:spPr>
      </p:pic>
      <p:pic>
        <p:nvPicPr>
          <p:cNvPr id="4" name="Picture 3" descr="A graph showing the growth of a stock market&#10;&#10;Description automatically generated">
            <a:extLst>
              <a:ext uri="{FF2B5EF4-FFF2-40B4-BE49-F238E27FC236}">
                <a16:creationId xmlns:a16="http://schemas.microsoft.com/office/drawing/2014/main" id="{48E5C30C-E282-A88D-AFE8-9216A53312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1784" y="3423473"/>
            <a:ext cx="8850216" cy="3435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2180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F7618093-8121-B2FF-1100-31BC25462F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0"/>
            <a:ext cx="6887688" cy="234295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BDE5881-1F70-9038-E13C-D4511C450B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650" y="2962621"/>
            <a:ext cx="6096000" cy="2338003"/>
          </a:xfrm>
          <a:prstGeom prst="rect">
            <a:avLst/>
          </a:prstGeom>
        </p:spPr>
      </p:pic>
      <p:pic>
        <p:nvPicPr>
          <p:cNvPr id="4" name="Picture 3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D4C1FB4E-8474-3B29-B1DB-3BDA58AE34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4827" y="2262250"/>
            <a:ext cx="5865955" cy="4520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007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99781-8498-2F88-94FF-BB6C71023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Model Deployment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E93FB6EF-BDE7-106A-2510-79D47E84A32E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178560" y="2690336"/>
            <a:ext cx="7569200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Deployment Framework: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Using </a:t>
            </a:r>
            <a:r>
              <a:rPr kumimoji="0" lang="en-US" altLang="en-US" sz="1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Streamlit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/Flask for web app deployment.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User Interaction: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Features of the deployed app (e.g., selecting dates for prediction).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34265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D149F3A5-19C7-B8DE-6704-5BC37DF3E6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74"/>
            <a:ext cx="7263740" cy="4082142"/>
          </a:xfrm>
          <a:prstGeom prst="rect">
            <a:avLst/>
          </a:prstGeom>
        </p:spPr>
      </p:pic>
      <p:pic>
        <p:nvPicPr>
          <p:cNvPr id="4" name="Picture 3" descr="A graph of a stock price&#10;&#10;Description automatically generated">
            <a:extLst>
              <a:ext uri="{FF2B5EF4-FFF2-40B4-BE49-F238E27FC236}">
                <a16:creationId xmlns:a16="http://schemas.microsoft.com/office/drawing/2014/main" id="{9A8AE8A0-C39A-87A6-56BC-A52D929852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9481" y="2169721"/>
            <a:ext cx="8332519" cy="4685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28244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 shot of a computer&#10;&#10;Description automatically generated">
            <a:extLst>
              <a:ext uri="{FF2B5EF4-FFF2-40B4-BE49-F238E27FC236}">
                <a16:creationId xmlns:a16="http://schemas.microsoft.com/office/drawing/2014/main" id="{6702C8D6-EB34-E5BE-E448-C00B5CD92F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294"/>
            <a:ext cx="8124939" cy="4576589"/>
          </a:xfrm>
          <a:prstGeom prst="rect">
            <a:avLst/>
          </a:prstGeom>
        </p:spPr>
      </p:pic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6969743D-B624-ECBD-9C5D-A909D59C78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4940" y="2430597"/>
            <a:ext cx="7877060" cy="4429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93646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graph&#10;&#10;Description automatically generated">
            <a:extLst>
              <a:ext uri="{FF2B5EF4-FFF2-40B4-BE49-F238E27FC236}">
                <a16:creationId xmlns:a16="http://schemas.microsoft.com/office/drawing/2014/main" id="{3FA4C739-1FA6-D4C0-C0C6-A536FF5AFB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74"/>
            <a:ext cx="7243948" cy="4072246"/>
          </a:xfrm>
          <a:prstGeom prst="rect">
            <a:avLst/>
          </a:prstGeom>
        </p:spPr>
      </p:pic>
      <p:pic>
        <p:nvPicPr>
          <p:cNvPr id="3" name="Picture 2" descr="A graph on a black background&#10;&#10;Description automatically generated">
            <a:extLst>
              <a:ext uri="{FF2B5EF4-FFF2-40B4-BE49-F238E27FC236}">
                <a16:creationId xmlns:a16="http://schemas.microsoft.com/office/drawing/2014/main" id="{ADCCD311-46B0-8619-3F2A-9C0DCBA587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0130" y="2575462"/>
            <a:ext cx="7441870" cy="4190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4190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59012-64A6-A32F-832F-14D6C4A7F0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Data Collection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CA31DFF5-1915-A766-352C-02F852A5FE9B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097280" y="2447343"/>
            <a:ext cx="8849360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Source of Data: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Historical stock prices (e.g., RELIANCE STOCK).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Data Description: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Variables like Date, Open, High, Low, Close, Volume.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547722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AC5488-5256-E6A8-4022-BCF2D7DCF3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Results &amp; Predictions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4D1C19D9-420E-18BC-EC96-DA674811D309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168400" y="2498143"/>
            <a:ext cx="7498080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Predicted vs. Actual Prices: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Graphical representation of model predictions.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Key Findings: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Model accuracy and its ability to capture trends.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723885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892168"/>
          </a:xfrm>
        </p:spPr>
        <p:txBody>
          <a:bodyPr anchor="ctr">
            <a:normAutofit/>
          </a:bodyPr>
          <a:lstStyle/>
          <a:p>
            <a:pPr lvl="0" algn="ctr"/>
            <a:r>
              <a:rPr lang="en-US" sz="4800" i="1">
                <a:solidFill>
                  <a:srgbClr val="FFFFFF"/>
                </a:solidFill>
              </a:rPr>
              <a:t>Thank you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5225240"/>
            <a:ext cx="10058400" cy="11430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7146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C078BB4B-3668-57D3-82D5-7E3BE75BE5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412"/>
            <a:ext cx="5122844" cy="3149813"/>
          </a:xfrm>
          <a:prstGeom prst="rect">
            <a:avLst/>
          </a:prstGeom>
        </p:spPr>
      </p:pic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4D0D6106-6F90-A9D4-5320-B22DE898C6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148063"/>
            <a:ext cx="5122844" cy="3251827"/>
          </a:xfrm>
          <a:prstGeom prst="rect">
            <a:avLst/>
          </a:prstGeom>
        </p:spPr>
      </p:pic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CB3F459D-42F3-448F-142B-A1789A3963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8791" y="3672"/>
            <a:ext cx="2551166" cy="3407885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07529C7F-8AF8-A146-2FAD-C25F68A273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62403" y="4763"/>
            <a:ext cx="4386206" cy="3267994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664597AF-269A-BF68-7BF5-BA38B1A760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36964" y="3265101"/>
            <a:ext cx="6096000" cy="3283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8770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C33FC3-EA85-BA7E-41A8-C456C95EA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Preprocessing</a:t>
            </a:r>
            <a:endParaRPr lang="en-IN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440E94B9-961A-F332-D151-0B178E5BF4B5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287780" y="2690336"/>
            <a:ext cx="5137945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Handling Missing Values: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Techniques used to clean and prepare data.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Data Transformation: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Feature scaling, encoding categorical variables.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26344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CCF82B27-C0D2-94B2-508D-2E260FAA7A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80" y="3672"/>
            <a:ext cx="4576561" cy="4114800"/>
          </a:xfrm>
          <a:prstGeom prst="rect">
            <a:avLst/>
          </a:prstGeom>
        </p:spPr>
      </p:pic>
      <p:pic>
        <p:nvPicPr>
          <p:cNvPr id="3" name="Picture 2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AE5B70B7-3F03-811C-590F-3FDD26A187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1396" y="3672"/>
            <a:ext cx="3509547" cy="3784294"/>
          </a:xfrm>
          <a:prstGeom prst="rect">
            <a:avLst/>
          </a:prstGeom>
        </p:spPr>
      </p:pic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4CA925F9-F78C-21B2-AD87-3FC2CA38E4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8482" y="3793867"/>
            <a:ext cx="5278916" cy="2566143"/>
          </a:xfrm>
          <a:prstGeom prst="rect">
            <a:avLst/>
          </a:prstGeom>
        </p:spPr>
      </p:pic>
      <p:pic>
        <p:nvPicPr>
          <p:cNvPr id="5" name="Picture 4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EB428AFA-1C8C-E029-FEF1-5BEFDA3E07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330516"/>
            <a:ext cx="6619301" cy="1621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2056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9A9871-C9C9-F130-390D-B91A02314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Exploratory Data Analysis (EDA)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7C7B38-9802-E164-12C7-F81D08E369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b="1"/>
              <a:t>Trend Analysis:</a:t>
            </a:r>
            <a:endParaRPr lang="en-US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Visualizing stock prices over time.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/>
              <a:t>Moving Averages:</a:t>
            </a:r>
            <a:endParaRPr lang="en-US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Short-term (e.g., 10-day) vs. long-term (e.g., 50-day) moving averages.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/>
              <a:t>Volume Analysis:</a:t>
            </a:r>
            <a:endParaRPr lang="en-US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Analyzing the trading volume trends.</a:t>
            </a:r>
          </a:p>
          <a:p>
            <a:pPr marL="0" indent="0">
              <a:buNone/>
            </a:pP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748470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241543D-221E-C4A7-6C31-07E2E79AD8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80"/>
            <a:ext cx="12191999" cy="6331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6270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37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9BA8B7"/>
      </a:accent1>
      <a:accent2>
        <a:srgbClr val="E6A02E"/>
      </a:accent2>
      <a:accent3>
        <a:srgbClr val="BF6A3B"/>
      </a:accent3>
      <a:accent4>
        <a:srgbClr val="92987A"/>
      </a:accent4>
      <a:accent5>
        <a:srgbClr val="857659"/>
      </a:accent5>
      <a:accent6>
        <a:srgbClr val="A0988C"/>
      </a:accent6>
      <a:hlink>
        <a:srgbClr val="00B0F0"/>
      </a:hlink>
      <a:folHlink>
        <a:srgbClr val="738F97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WO.pptx" id="{80AA9D2D-EE59-4148-A11E-A51EEE828B28}" vid="{AEAFD717-D3C8-4034-8F7E-D5220B0CCEB8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7" ma:contentTypeDescription="Create a new document." ma:contentTypeScope="" ma:versionID="c6f9a84f66a9c8b9a21755b9ffafb945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27df39e3e7036dff54f89ddd5805ce72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9DAD249-BF80-48EF-9AFB-36A11BCDC2C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F4F4D41-822D-40F2-A7AC-E4E6CB36CA7A}">
  <ds:schemaRefs>
    <ds:schemaRef ds:uri="230e9df3-be65-4c73-a93b-d1236ebd677e"/>
    <ds:schemaRef ds:uri="71af3243-3dd4-4a8d-8c0d-dd76da1f02a5"/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customXml/itemProps3.xml><?xml version="1.0" encoding="utf-8"?>
<ds:datastoreItem xmlns:ds="http://schemas.openxmlformats.org/officeDocument/2006/customXml" ds:itemID="{C5A59D56-2157-4202-9D02-F44E447A241D}">
  <ds:schemaRefs>
    <ds:schemaRef ds:uri="16c05727-aa75-4e4a-9b5f-8a80a1165891"/>
    <ds:schemaRef ds:uri="230e9df3-be65-4c73-a93b-d1236ebd677e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{E900FDCB-D73F-4AB8-A401-EE60D72D93C5}tf56160789_win32</Template>
  <Application>Microsoft Office PowerPoint</Application>
  <PresentationFormat>Widescreen</PresentationFormat>
  <Slides>41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2" baseType="lpstr">
      <vt:lpstr>Custom</vt:lpstr>
      <vt:lpstr>Stock Market Analysis</vt:lpstr>
      <vt:lpstr>Introduction</vt:lpstr>
      <vt:lpstr>PowerPoint Presentation</vt:lpstr>
      <vt:lpstr>Data Collection</vt:lpstr>
      <vt:lpstr>PowerPoint Presentation</vt:lpstr>
      <vt:lpstr>Data Preprocessing</vt:lpstr>
      <vt:lpstr>PowerPoint Presentation</vt:lpstr>
      <vt:lpstr>Exploratory Data Analysis (EDA)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Feature Engineering</vt:lpstr>
      <vt:lpstr>PowerPoint Presentation</vt:lpstr>
      <vt:lpstr>PowerPoint Presentation</vt:lpstr>
      <vt:lpstr>Model Building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Model Deployment</vt:lpstr>
      <vt:lpstr>PowerPoint Presentation</vt:lpstr>
      <vt:lpstr>PowerPoint Presentation</vt:lpstr>
      <vt:lpstr>PowerPoint Presentation</vt:lpstr>
      <vt:lpstr>Results &amp; Predictions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Stock Market Analysis</dc:title>
  <dc:creator>Poojashree V</dc:creator>
  <cp:revision>5</cp:revision>
  <dcterms:created xsi:type="dcterms:W3CDTF">2024-08-11T17:51:37Z</dcterms:created>
  <dcterms:modified xsi:type="dcterms:W3CDTF">2024-08-14T03:36:06Z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